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1" d="100"/>
          <a:sy n="51" d="100"/>
        </p:scale>
        <p:origin x="-1716" y="-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9503B-EEE9-4188-AF34-DE2DC0F1ED0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1344A-C460-48A2-B200-C87732067F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1344A-C460-48A2-B200-C87732067F6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94F2EC-E365-4DDF-8BB3-9323DA86CFA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0DDA6-1E6D-4677-9EC3-5D6E51EDE7E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94F2EC-E365-4DDF-8BB3-9323DA86CFA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0DDA6-1E6D-4677-9EC3-5D6E51EDE7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94F2EC-E365-4DDF-8BB3-9323DA86CFA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0DDA6-1E6D-4677-9EC3-5D6E51EDE7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94F2EC-E365-4DDF-8BB3-9323DA86CFA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0DDA6-1E6D-4677-9EC3-5D6E51EDE7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94F2EC-E365-4DDF-8BB3-9323DA86CFA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0DDA6-1E6D-4677-9EC3-5D6E51EDE7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94F2EC-E365-4DDF-8BB3-9323DA86CFA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0DDA6-1E6D-4677-9EC3-5D6E51EDE7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94F2EC-E365-4DDF-8BB3-9323DA86CFA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0DDA6-1E6D-4677-9EC3-5D6E51EDE7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94F2EC-E365-4DDF-8BB3-9323DA86CFA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0DDA6-1E6D-4677-9EC3-5D6E51EDE7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94F2EC-E365-4DDF-8BB3-9323DA86CFA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0DDA6-1E6D-4677-9EC3-5D6E51EDE7E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94F2EC-E365-4DDF-8BB3-9323DA86CFA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0DDA6-1E6D-4677-9EC3-5D6E51EDE7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94F2EC-E365-4DDF-8BB3-9323DA86CFA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0DDA6-1E6D-4677-9EC3-5D6E51EDE7E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594F2EC-E365-4DDF-8BB3-9323DA86CFA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4A0DDA6-1E6D-4677-9EC3-5D6E51EDE7E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1604" y="1500174"/>
            <a:ext cx="7406640" cy="1472184"/>
          </a:xfrm>
        </p:spPr>
        <p:txBody>
          <a:bodyPr>
            <a:normAutofit/>
          </a:bodyPr>
          <a:lstStyle/>
          <a:p>
            <a:r>
              <a:rPr lang="sr-Latn-RS" sz="4800" dirty="0" smtClean="0"/>
              <a:t>Tenk koji izbegava prepreke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4714884"/>
            <a:ext cx="3139440" cy="1714512"/>
          </a:xfrm>
        </p:spPr>
        <p:txBody>
          <a:bodyPr>
            <a:normAutofit/>
          </a:bodyPr>
          <a:lstStyle/>
          <a:p>
            <a:r>
              <a:rPr lang="sr-Latn-RS" sz="1800" u="sng" dirty="0" smtClean="0"/>
              <a:t>Studenti:</a:t>
            </a:r>
            <a:r>
              <a:rPr lang="sr-Latn-RS" sz="1800" dirty="0" smtClean="0"/>
              <a:t/>
            </a:r>
            <a:br>
              <a:rPr lang="sr-Latn-RS" sz="1800" dirty="0" smtClean="0"/>
            </a:br>
            <a:r>
              <a:rPr lang="sr-Latn-RS" sz="1800" dirty="0" smtClean="0"/>
              <a:t>Anja Vračarić EE158/2019</a:t>
            </a:r>
          </a:p>
          <a:p>
            <a:r>
              <a:rPr lang="sr-Latn-RS" sz="1800" dirty="0" smtClean="0"/>
              <a:t>Lazar Đurić EE238/2019</a:t>
            </a:r>
          </a:p>
          <a:p>
            <a:r>
              <a:rPr lang="sr-Latn-RS" sz="1800" dirty="0" smtClean="0"/>
              <a:t>Aleksandar Rakić EE103/2019</a:t>
            </a:r>
          </a:p>
          <a:p>
            <a:r>
              <a:rPr lang="sr-Latn-RS" sz="1800" dirty="0" smtClean="0"/>
              <a:t>Kosana Pavlović EE43/2019</a:t>
            </a:r>
          </a:p>
          <a:p>
            <a:endParaRPr lang="en-US" sz="1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572132" y="4714884"/>
            <a:ext cx="3139440" cy="1714512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sr-Latn-RS" sz="1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Mentori:</a:t>
            </a:r>
            <a:r>
              <a:rPr kumimoji="0" lang="sr-Latn-R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sr-Latn-R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sr-Latn-R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</a:t>
            </a:r>
            <a:r>
              <a:rPr lang="sr-Latn-RS" baseline="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.</a:t>
            </a:r>
            <a:r>
              <a:rPr lang="sr-Latn-RS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D</a:t>
            </a:r>
            <a:r>
              <a:rPr lang="sr-Latn-RS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r Vladimir Rajs</a:t>
            </a:r>
            <a:endParaRPr kumimoji="0" lang="sr-Latn-R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sr-Latn-R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MSc.</a:t>
            </a:r>
            <a:r>
              <a:rPr lang="sr-Latn-RS" dirty="0">
                <a:solidFill>
                  <a:schemeClr val="tx2">
                    <a:shade val="30000"/>
                    <a:satMod val="150000"/>
                  </a:schemeClr>
                </a:solidFill>
              </a:rPr>
              <a:t> </a:t>
            </a:r>
            <a:r>
              <a:rPr lang="sr-Latn-RS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Marko Vasiljević – Toskić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sr-Latn-R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MSc. Milan Bodić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83086"/>
          </a:xfrm>
        </p:spPr>
        <p:txBody>
          <a:bodyPr/>
          <a:lstStyle/>
          <a:p>
            <a:pPr algn="ctr"/>
            <a:r>
              <a:rPr lang="sr-Latn-RS" dirty="0" smtClean="0"/>
              <a:t>Moguća poboljšanja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166" y="2000240"/>
            <a:ext cx="7286676" cy="350046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sr-Latn-RS" dirty="0" smtClean="0"/>
              <a:t> više </a:t>
            </a:r>
            <a:r>
              <a:rPr lang="sr-Latn-RS" dirty="0" smtClean="0"/>
              <a:t>senzora na različitim pozicijama kako bi se pokrili svi uglovi </a:t>
            </a:r>
            <a:r>
              <a:rPr lang="sr-Latn-RS" dirty="0" smtClean="0"/>
              <a:t>tenka</a:t>
            </a:r>
          </a:p>
          <a:p>
            <a:endParaRPr lang="sr-Latn-RS" dirty="0" smtClean="0"/>
          </a:p>
          <a:p>
            <a:pPr>
              <a:buFont typeface="Wingdings" pitchFamily="2" charset="2"/>
              <a:buChar char="q"/>
            </a:pPr>
            <a:r>
              <a:rPr lang="sr-Latn-RS" dirty="0" smtClean="0"/>
              <a:t> </a:t>
            </a:r>
            <a:r>
              <a:rPr lang="sr-Latn-RS" dirty="0" smtClean="0"/>
              <a:t>drugi </a:t>
            </a:r>
            <a:r>
              <a:rPr lang="sr-Latn-RS" dirty="0" smtClean="0"/>
              <a:t>analogni senzor zbog nemogućnosti detekcije svetlih i providnih </a:t>
            </a:r>
            <a:r>
              <a:rPr lang="sr-Latn-RS" dirty="0" smtClean="0"/>
              <a:t>prepreka</a:t>
            </a:r>
          </a:p>
          <a:p>
            <a:pPr>
              <a:buFontTx/>
              <a:buChar char="-"/>
            </a:pPr>
            <a:endParaRPr lang="sr-Latn-RS" dirty="0" smtClean="0"/>
          </a:p>
          <a:p>
            <a:pPr>
              <a:buFont typeface="Wingdings" pitchFamily="2" charset="2"/>
              <a:buChar char="q"/>
            </a:pPr>
            <a:r>
              <a:rPr lang="sr-Latn-RS" dirty="0" smtClean="0"/>
              <a:t> algoritam </a:t>
            </a:r>
            <a:r>
              <a:rPr lang="sr-Latn-RS" dirty="0" smtClean="0"/>
              <a:t>za praćenje ivice ili praćenje putanje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2857496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sr-Latn-RS" sz="8000" dirty="0" smtClean="0"/>
              <a:t>Hvala na pažnji !</a:t>
            </a:r>
            <a:endParaRPr lang="en-US"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sr-Latn-RS" dirty="0" smtClean="0"/>
              <a:t>PCB pločica u završnom stadijumu </a:t>
            </a:r>
            <a:endParaRPr lang="en-US" dirty="0"/>
          </a:p>
        </p:txBody>
      </p:sp>
      <p:pic>
        <p:nvPicPr>
          <p:cNvPr id="5" name="Picture Placeholder 4" descr="IMG_20230622_230044.jpg"/>
          <p:cNvPicPr>
            <a:picLocks noGrp="1"/>
          </p:cNvPicPr>
          <p:nvPr>
            <p:ph type="pic" idx="1"/>
          </p:nvPr>
        </p:nvPicPr>
        <p:blipFill>
          <a:blip r:embed="rId3" cstate="print"/>
          <a:srcRect l="3436" t="6097" r="17608" b="2433"/>
          <a:stretch>
            <a:fillRect/>
          </a:stretch>
        </p:blipFill>
        <p:spPr>
          <a:xfrm>
            <a:off x="1214414" y="1428736"/>
            <a:ext cx="3714776" cy="32147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29256" y="857232"/>
            <a:ext cx="37147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sr-Latn-RS" sz="2400" dirty="0" smtClean="0"/>
              <a:t> Jezgro sistema:  </a:t>
            </a:r>
            <a:r>
              <a:rPr lang="sr-Latn-RS" sz="2400" b="0" dirty="0" smtClean="0"/>
              <a:t>mikrokontroler DSPIC30F4013</a:t>
            </a:r>
          </a:p>
          <a:p>
            <a:endParaRPr lang="sr-Latn-RS" sz="2400" b="0" dirty="0" smtClean="0"/>
          </a:p>
          <a:p>
            <a:pPr>
              <a:buFont typeface="Wingdings" pitchFamily="2" charset="2"/>
              <a:buChar char="q"/>
            </a:pPr>
            <a:r>
              <a:rPr lang="sr-Latn-RS" sz="2400" dirty="0" smtClean="0"/>
              <a:t> Periferije:</a:t>
            </a:r>
            <a:br>
              <a:rPr lang="sr-Latn-RS" sz="2400" dirty="0" smtClean="0"/>
            </a:br>
            <a:r>
              <a:rPr lang="sr-Latn-RS" sz="2400" b="0" dirty="0" smtClean="0"/>
              <a:t>- Bluetooth (HC-06) i UART modul</a:t>
            </a:r>
            <a:br>
              <a:rPr lang="sr-Latn-RS" sz="2400" b="0" dirty="0" smtClean="0"/>
            </a:br>
            <a:r>
              <a:rPr lang="sr-Latn-RS" sz="2400" b="0" dirty="0" smtClean="0"/>
              <a:t>- Digitalni senzor HC-SR04</a:t>
            </a:r>
            <a:br>
              <a:rPr lang="sr-Latn-RS" sz="2400" b="0" dirty="0" smtClean="0"/>
            </a:br>
            <a:r>
              <a:rPr lang="sr-Latn-RS" sz="2400" b="0" dirty="0" smtClean="0"/>
              <a:t>- Analogni sharp senzor</a:t>
            </a:r>
            <a:br>
              <a:rPr lang="sr-Latn-RS" sz="2400" b="0" dirty="0" smtClean="0"/>
            </a:br>
            <a:r>
              <a:rPr lang="sr-Latn-RS" sz="2400" b="0" dirty="0" smtClean="0"/>
              <a:t>- Drajver L298N </a:t>
            </a:r>
            <a:br>
              <a:rPr lang="sr-Latn-RS" sz="2400" b="0" dirty="0" smtClean="0"/>
            </a:br>
            <a:r>
              <a:rPr lang="sr-Latn-RS" sz="2400" b="0" dirty="0" smtClean="0"/>
              <a:t>- DC motori sa četkicama</a:t>
            </a:r>
          </a:p>
          <a:p>
            <a:endParaRPr lang="sr-Latn-RS" sz="2400" b="0" dirty="0" smtClean="0"/>
          </a:p>
          <a:p>
            <a:pPr>
              <a:buFont typeface="Wingdings" pitchFamily="2" charset="2"/>
              <a:buChar char="q"/>
            </a:pPr>
            <a:r>
              <a:rPr lang="sr-Latn-RS" sz="2400" dirty="0" smtClean="0"/>
              <a:t> Terminal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714356"/>
            <a:ext cx="3900486" cy="5357850"/>
          </a:xfrm>
        </p:spPr>
        <p:txBody>
          <a:bodyPr>
            <a:normAutofit/>
          </a:bodyPr>
          <a:lstStyle/>
          <a:p>
            <a:r>
              <a:rPr lang="sr-Latn-RS" sz="2400" dirty="0" smtClean="0">
                <a:latin typeface="Arial Rounded MT Bold"/>
              </a:rPr>
              <a:t>¤</a:t>
            </a:r>
            <a:r>
              <a:rPr lang="sr-Latn-RS" sz="2400" dirty="0" smtClean="0"/>
              <a:t> </a:t>
            </a:r>
            <a:r>
              <a:rPr lang="en-US" sz="2400" dirty="0" err="1" smtClean="0"/>
              <a:t>izbegavanj</a:t>
            </a:r>
            <a:r>
              <a:rPr lang="sr-Latn-RS" sz="2400" dirty="0" smtClean="0"/>
              <a:t>e</a:t>
            </a:r>
            <a:r>
              <a:rPr lang="en-US" sz="2400" dirty="0" smtClean="0"/>
              <a:t> </a:t>
            </a:r>
            <a:r>
              <a:rPr lang="en-US" sz="2400" dirty="0" err="1" smtClean="0"/>
              <a:t>prepreka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prednje</a:t>
            </a:r>
            <a:r>
              <a:rPr lang="en-US" sz="2400" dirty="0" smtClean="0"/>
              <a:t> </a:t>
            </a:r>
            <a:r>
              <a:rPr lang="en-US" sz="2400" dirty="0" err="1" smtClean="0"/>
              <a:t>strane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bočnih</a:t>
            </a:r>
            <a:r>
              <a:rPr lang="en-US" sz="2400" dirty="0" smtClean="0"/>
              <a:t> </a:t>
            </a:r>
            <a:r>
              <a:rPr lang="en-US" sz="2400" dirty="0" err="1" smtClean="0"/>
              <a:t>strana</a:t>
            </a:r>
            <a:endParaRPr lang="sr-Latn-RS" sz="2400" dirty="0" smtClean="0"/>
          </a:p>
          <a:p>
            <a:endParaRPr lang="sr-Latn-RS" sz="2400" dirty="0" smtClean="0"/>
          </a:p>
          <a:p>
            <a:r>
              <a:rPr lang="sr-Latn-RS" sz="2400" dirty="0" smtClean="0">
                <a:latin typeface="Arial Rounded MT Bold"/>
              </a:rPr>
              <a:t>¤</a:t>
            </a:r>
            <a:r>
              <a:rPr lang="sr-Latn-RS" sz="2400" dirty="0" smtClean="0"/>
              <a:t> </a:t>
            </a:r>
            <a:r>
              <a:rPr lang="en-US" sz="2400" dirty="0" smtClean="0"/>
              <a:t>START</a:t>
            </a:r>
            <a:r>
              <a:rPr lang="sr-Latn-RS" sz="2400" dirty="0" smtClean="0"/>
              <a:t/>
            </a:r>
            <a:br>
              <a:rPr lang="sr-Latn-RS" sz="2400" dirty="0" smtClean="0"/>
            </a:br>
            <a:r>
              <a:rPr lang="sr-Latn-RS" sz="2400" dirty="0" smtClean="0"/>
              <a:t/>
            </a:r>
            <a:br>
              <a:rPr lang="sr-Latn-RS" sz="2400" dirty="0" smtClean="0"/>
            </a:br>
            <a:r>
              <a:rPr lang="sr-Latn-RS" sz="2400" dirty="0" smtClean="0">
                <a:latin typeface="Arial Rounded MT Bold"/>
              </a:rPr>
              <a:t>¤</a:t>
            </a:r>
            <a:r>
              <a:rPr lang="sr-Latn-RS" sz="2400" dirty="0" smtClean="0"/>
              <a:t> konstantna merenja sa senzora</a:t>
            </a:r>
          </a:p>
          <a:p>
            <a:endParaRPr lang="sr-Latn-RS" sz="2400" dirty="0" smtClean="0"/>
          </a:p>
          <a:p>
            <a:r>
              <a:rPr lang="sr-Latn-RS" sz="2400" dirty="0" smtClean="0">
                <a:latin typeface="Arial Rounded MT Bold"/>
              </a:rPr>
              <a:t>¤ </a:t>
            </a:r>
            <a:r>
              <a:rPr lang="sr-Latn-RS" sz="2400" dirty="0" smtClean="0"/>
              <a:t>rastojanje </a:t>
            </a:r>
            <a:r>
              <a:rPr lang="sr-Latn-RS" sz="2400" dirty="0" smtClean="0"/>
              <a:t>15cm</a:t>
            </a:r>
          </a:p>
          <a:p>
            <a:endParaRPr lang="sr-Latn-RS" sz="2400" dirty="0" smtClean="0"/>
          </a:p>
          <a:p>
            <a:r>
              <a:rPr lang="sr-Latn-RS" sz="2400" dirty="0" smtClean="0">
                <a:latin typeface="Arial Rounded MT Bold"/>
              </a:rPr>
              <a:t>¤ </a:t>
            </a:r>
            <a:r>
              <a:rPr lang="sr-Latn-RS" sz="2400" dirty="0" smtClean="0"/>
              <a:t>povećanje i smanjenje brzine obrtanja gusenica putem tastature</a:t>
            </a:r>
            <a:endParaRPr lang="sr-Latn-RS" sz="2400" dirty="0" smtClean="0"/>
          </a:p>
          <a:p>
            <a:endParaRPr lang="en-US" dirty="0"/>
          </a:p>
        </p:txBody>
      </p:sp>
      <p:pic>
        <p:nvPicPr>
          <p:cNvPr id="5" name="Picture 4" descr="algoritam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143372" y="642918"/>
            <a:ext cx="4643470" cy="5508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85728"/>
            <a:ext cx="3700164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28604"/>
            <a:ext cx="6858048" cy="6095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20065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987800" y="3670300"/>
            <a:ext cx="51562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sr-Latn-RS" dirty="0" smtClean="0"/>
              <a:t>PWM signali za motore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6314" y="2071678"/>
            <a:ext cx="4023360" cy="640080"/>
          </a:xfrm>
        </p:spPr>
        <p:txBody>
          <a:bodyPr/>
          <a:lstStyle/>
          <a:p>
            <a:pPr algn="ctr"/>
            <a:r>
              <a:rPr lang="sr-Latn-RS" dirty="0" smtClean="0"/>
              <a:t>pri pokretanju tenka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57158" y="4643446"/>
            <a:ext cx="4071966" cy="640080"/>
          </a:xfrm>
        </p:spPr>
        <p:txBody>
          <a:bodyPr>
            <a:normAutofit/>
          </a:bodyPr>
          <a:lstStyle/>
          <a:p>
            <a:pPr algn="ctr"/>
            <a:r>
              <a:rPr lang="sr-Latn-RS" dirty="0" smtClean="0"/>
              <a:t>nakon pritisnutog + tastera na tastaturi</a:t>
            </a:r>
            <a:endParaRPr lang="en-US" dirty="0"/>
          </a:p>
        </p:txBody>
      </p:sp>
      <p:pic>
        <p:nvPicPr>
          <p:cNvPr id="7" name="Content Placeholder 6" descr="IMG-20230622-WA0035.jpg"/>
          <p:cNvPicPr>
            <a:picLocks noGrp="1"/>
          </p:cNvPicPr>
          <p:nvPr>
            <p:ph sz="quarter" idx="2"/>
          </p:nvPr>
        </p:nvPicPr>
        <p:blipFill>
          <a:blip r:embed="rId2" cstate="print"/>
          <a:srcRect l="3583" t="22928" r="8582" b="17108"/>
          <a:stretch>
            <a:fillRect/>
          </a:stretch>
        </p:blipFill>
        <p:spPr>
          <a:xfrm>
            <a:off x="285720" y="1357298"/>
            <a:ext cx="4143404" cy="2214578"/>
          </a:xfrm>
          <a:prstGeom prst="rect">
            <a:avLst/>
          </a:prstGeom>
        </p:spPr>
      </p:pic>
      <p:pic>
        <p:nvPicPr>
          <p:cNvPr id="8" name="Content Placeholder 7" descr="IMG-20230622-WA0034.jpg"/>
          <p:cNvPicPr>
            <a:picLocks noGrp="1"/>
          </p:cNvPicPr>
          <p:nvPr>
            <p:ph sz="quarter" idx="4"/>
          </p:nvPr>
        </p:nvPicPr>
        <p:blipFill>
          <a:blip r:embed="rId3" cstate="print"/>
          <a:srcRect l="2347" t="22340" r="8514" b="19149"/>
          <a:stretch>
            <a:fillRect/>
          </a:stretch>
        </p:blipFill>
        <p:spPr>
          <a:xfrm>
            <a:off x="4857752" y="4071942"/>
            <a:ext cx="4022725" cy="19803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sr-Latn-RS" dirty="0" smtClean="0"/>
              <a:t>PWM signali za motore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6314" y="2000240"/>
            <a:ext cx="4023360" cy="640080"/>
          </a:xfrm>
        </p:spPr>
        <p:txBody>
          <a:bodyPr/>
          <a:lstStyle/>
          <a:p>
            <a:pPr algn="ctr"/>
            <a:r>
              <a:rPr lang="sr-Latn-RS" dirty="0" smtClean="0"/>
              <a:t>pri pokretanju tenka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57158" y="4643446"/>
            <a:ext cx="4071966" cy="640080"/>
          </a:xfrm>
        </p:spPr>
        <p:txBody>
          <a:bodyPr>
            <a:normAutofit/>
          </a:bodyPr>
          <a:lstStyle/>
          <a:p>
            <a:pPr algn="ctr"/>
            <a:r>
              <a:rPr lang="sr-Latn-RS" dirty="0" smtClean="0"/>
              <a:t>nakon pritisnutog - tastera na tastaturi</a:t>
            </a:r>
            <a:endParaRPr lang="en-US" dirty="0"/>
          </a:p>
        </p:txBody>
      </p:sp>
      <p:pic>
        <p:nvPicPr>
          <p:cNvPr id="7" name="Content Placeholder 6" descr="IMG-20230622-WA0035.jpg"/>
          <p:cNvPicPr>
            <a:picLocks noGrp="1"/>
          </p:cNvPicPr>
          <p:nvPr>
            <p:ph sz="quarter" idx="2"/>
          </p:nvPr>
        </p:nvPicPr>
        <p:blipFill>
          <a:blip r:embed="rId2" cstate="print"/>
          <a:srcRect l="3583" t="22928" r="8582" b="17108"/>
          <a:stretch>
            <a:fillRect/>
          </a:stretch>
        </p:blipFill>
        <p:spPr>
          <a:xfrm>
            <a:off x="285720" y="1357298"/>
            <a:ext cx="4143404" cy="2214578"/>
          </a:xfrm>
          <a:prstGeom prst="rect">
            <a:avLst/>
          </a:prstGeom>
        </p:spPr>
      </p:pic>
      <p:pic>
        <p:nvPicPr>
          <p:cNvPr id="10" name="Picture 9" descr="IMG-20230622-WA0033.jpg"/>
          <p:cNvPicPr/>
          <p:nvPr/>
        </p:nvPicPr>
        <p:blipFill>
          <a:blip r:embed="rId3" cstate="print"/>
          <a:srcRect l="3141" t="25795" r="1798" b="12655"/>
          <a:stretch>
            <a:fillRect/>
          </a:stretch>
        </p:blipFill>
        <p:spPr>
          <a:xfrm>
            <a:off x="4643438" y="3857628"/>
            <a:ext cx="4204493" cy="21373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83086"/>
          </a:xfrm>
        </p:spPr>
        <p:txBody>
          <a:bodyPr/>
          <a:lstStyle/>
          <a:p>
            <a:pPr algn="ctr"/>
            <a:r>
              <a:rPr lang="sr-Latn-RS" dirty="0" smtClean="0"/>
              <a:t>Moguća poboljšanja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2143116"/>
            <a:ext cx="7715272" cy="350046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sr-Latn-RS" dirty="0" smtClean="0">
                <a:latin typeface="Arial Rounded MT Bold"/>
              </a:rPr>
              <a:t> </a:t>
            </a:r>
            <a:r>
              <a:rPr lang="sr-Latn-RS" dirty="0" smtClean="0"/>
              <a:t>problemi pri izradi PCB pločice</a:t>
            </a:r>
            <a:br>
              <a:rPr lang="sr-Latn-RS" dirty="0" smtClean="0"/>
            </a:br>
            <a:endParaRPr lang="sr-Latn-RS" dirty="0" smtClean="0"/>
          </a:p>
          <a:p>
            <a:pPr>
              <a:buFont typeface="Wingdings" pitchFamily="2" charset="2"/>
              <a:buChar char="q"/>
            </a:pPr>
            <a:r>
              <a:rPr lang="sr-Latn-RS" dirty="0" smtClean="0"/>
              <a:t> korišćenje prekidne rutine umesto while petlje kod digitalnih senzora </a:t>
            </a:r>
            <a:br>
              <a:rPr lang="sr-Latn-RS" dirty="0" smtClean="0"/>
            </a:br>
            <a:endParaRPr lang="sr-Latn-RS" dirty="0" smtClean="0"/>
          </a:p>
          <a:p>
            <a:pPr>
              <a:buFont typeface="Wingdings" pitchFamily="2" charset="2"/>
              <a:buChar char="q"/>
            </a:pPr>
            <a:r>
              <a:rPr lang="sr-Latn-RS" dirty="0" smtClean="0"/>
              <a:t> </a:t>
            </a:r>
            <a:r>
              <a:rPr lang="sr-Latn-RS" dirty="0" smtClean="0"/>
              <a:t>korišćenje žiroskopa i PID regulacije za skretanje i održavanje distance od 15cm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48</TotalTime>
  <Words>108</Words>
  <Application>Microsoft Office PowerPoint</Application>
  <PresentationFormat>On-screen Show (4:3)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Tenk koji izbegava prepreke</vt:lpstr>
      <vt:lpstr>Slide 2</vt:lpstr>
      <vt:lpstr>Slide 3</vt:lpstr>
      <vt:lpstr>Slide 4</vt:lpstr>
      <vt:lpstr>Slide 5</vt:lpstr>
      <vt:lpstr>Slide 6</vt:lpstr>
      <vt:lpstr>PWM signali za motore</vt:lpstr>
      <vt:lpstr>PWM signali za motore</vt:lpstr>
      <vt:lpstr>Moguća poboljšanja</vt:lpstr>
      <vt:lpstr>Moguća poboljšanja</vt:lpstr>
      <vt:lpstr>Hvala na pažnji !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Tenk koji izbegava prepreke</dc:title>
  <dc:creator>kosana</dc:creator>
  <cp:lastModifiedBy>kosana</cp:lastModifiedBy>
  <cp:revision>5</cp:revision>
  <dcterms:created xsi:type="dcterms:W3CDTF">2023-06-25T16:52:27Z</dcterms:created>
  <dcterms:modified xsi:type="dcterms:W3CDTF">2023-06-25T17:40:44Z</dcterms:modified>
</cp:coreProperties>
</file>