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-1440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350C7-F362-2A6F-AF9A-1ABF5E514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PANIK SVETLO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D7A75B-0AFE-54A9-B912-40A7A2490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Pavlović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EE43/2019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Vidović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David EE81/2019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1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703161"/>
            <a:ext cx="10634133" cy="888572"/>
          </a:xfrm>
        </p:spPr>
        <p:txBody>
          <a:bodyPr/>
          <a:lstStyle/>
          <a:p>
            <a:pPr lvl="0"/>
            <a:r>
              <a:rPr lang="sr-Latn-RS" dirty="0" smtClean="0"/>
              <a:t>Slike uređaja u krajnjem stadijumu izrade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402" y="1892728"/>
            <a:ext cx="50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044" y="1873956"/>
            <a:ext cx="50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9911" y="5791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Slika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uređaja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kada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postoji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glavni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izvor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napajanja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599" y="5808133"/>
            <a:ext cx="536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Slika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uređaja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kada</a:t>
            </a:r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 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postoji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glavni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izvor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napajanja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54806"/>
            <a:ext cx="10634133" cy="888572"/>
          </a:xfrm>
        </p:spPr>
        <p:txBody>
          <a:bodyPr/>
          <a:lstStyle/>
          <a:p>
            <a:pPr lvl="0"/>
            <a:r>
              <a:rPr lang="sr-Latn-RS" dirty="0" smtClean="0"/>
              <a:t>Testiranje kola u laboratoriji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890" y="1399821"/>
            <a:ext cx="10747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 testiranje sistema umesto gradskog napajanja i transformatora se koristi funkcijski generator koji snabdeva sistem ulaznim signalom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frekvencije 50Hz i amplitude 12,72Vpp.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Za prikaz odgovarajućih signala koristili smo digitalni osciloskop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DS00004.BMP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2800" y="2878667"/>
            <a:ext cx="5040000" cy="2880000"/>
          </a:xfrm>
          <a:prstGeom prst="rect">
            <a:avLst/>
          </a:prstGeom>
        </p:spPr>
      </p:pic>
      <p:pic>
        <p:nvPicPr>
          <p:cNvPr id="11" name="Picture 10" descr="SDS00003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8965" y="2879771"/>
            <a:ext cx="5040000" cy="28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31823" y="5949245"/>
            <a:ext cx="509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Ulazni signal Vin i napon na kondenzatoru V1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54806"/>
            <a:ext cx="10634133" cy="888572"/>
          </a:xfrm>
        </p:spPr>
        <p:txBody>
          <a:bodyPr/>
          <a:lstStyle/>
          <a:p>
            <a:pPr lvl="0"/>
            <a:r>
              <a:rPr lang="sr-Latn-RS" dirty="0" smtClean="0"/>
              <a:t>Testiranje kola u laboratoriji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2032" y="5673672"/>
            <a:ext cx="509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Ulazni signal Vin i napon baze tranzistora Vb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DS00001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16" y="1706368"/>
            <a:ext cx="5220000" cy="3600000"/>
          </a:xfrm>
          <a:prstGeom prst="rect">
            <a:avLst/>
          </a:prstGeom>
        </p:spPr>
      </p:pic>
      <p:pic>
        <p:nvPicPr>
          <p:cNvPr id="10" name="Picture 9" descr="SDS00002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8705" y="1691135"/>
            <a:ext cx="522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54806"/>
            <a:ext cx="10634133" cy="888572"/>
          </a:xfrm>
        </p:spPr>
        <p:txBody>
          <a:bodyPr/>
          <a:lstStyle/>
          <a:p>
            <a:pPr lvl="0"/>
            <a:r>
              <a:rPr lang="sr-Latn-RS" dirty="0" smtClean="0"/>
              <a:t>Testiranje kola u laboratoriji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2032" y="5673672"/>
            <a:ext cx="509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Ulazni signal Vin i napon na LED diodi V</a:t>
            </a:r>
            <a:r>
              <a:rPr lang="sr-Latn-RS" sz="1200" b="1" dirty="0" smtClean="0">
                <a:latin typeface="Times New Roman" pitchFamily="18" charset="0"/>
                <a:cs typeface="Times New Roman" pitchFamily="18" charset="0"/>
              </a:rPr>
              <a:t>LED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DS00005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10" y="1720284"/>
            <a:ext cx="5220000" cy="3600000"/>
          </a:xfrm>
          <a:prstGeom prst="rect">
            <a:avLst/>
          </a:prstGeom>
        </p:spPr>
      </p:pic>
      <p:pic>
        <p:nvPicPr>
          <p:cNvPr id="7" name="Picture 6" descr="SDS00006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274" y="1726185"/>
            <a:ext cx="522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91" y="1122332"/>
            <a:ext cx="9754644" cy="4489328"/>
          </a:xfrm>
        </p:spPr>
        <p:txBody>
          <a:bodyPr anchor="ctr"/>
          <a:lstStyle/>
          <a:p>
            <a:pPr algn="ctr"/>
            <a:r>
              <a:rPr lang="sr-Latn-RS" sz="9600" dirty="0" smtClean="0"/>
              <a:t>Hvala na pažnji! </a:t>
            </a:r>
            <a:r>
              <a:rPr lang="sr-Latn-RS" sz="9600" dirty="0" smtClean="0">
                <a:sym typeface="Wingdings" pitchFamily="2" charset="2"/>
              </a:rPr>
              <a:t>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AB54531-B399-26B2-B0C0-F5D73D51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</a:t>
            </a:r>
            <a:r>
              <a:rPr lang="en-US" dirty="0" err="1"/>
              <a:t>panik</a:t>
            </a:r>
            <a:r>
              <a:rPr lang="en-US" dirty="0"/>
              <a:t> </a:t>
            </a:r>
            <a:r>
              <a:rPr lang="en-US" dirty="0" err="1"/>
              <a:t>svetlo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26C5259-476C-DE21-08E8-401385812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548" y="2209800"/>
            <a:ext cx="4630972" cy="4038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F5F8B1-34A5-E539-FC68-1E7FC69EAA8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3000" y="2209800"/>
            <a:ext cx="3932238" cy="4038600"/>
          </a:xfrm>
        </p:spPr>
        <p:txBody>
          <a:bodyPr/>
          <a:lstStyle/>
          <a:p>
            <a:pPr marL="45720" indent="0">
              <a:buNone/>
            </a:pPr>
            <a:r>
              <a:rPr lang="sr-Latn-R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LED panik svetlo se koristi u situacijama kada u zgradi ili objektu nestane glavnog napajanja, najčešće sa glavne gradske mreže ili iz rezervnih ili pomoćnih izvora napajanja, kao što je pomoćni generator.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sr-Latn-R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Zadatak panik svetla za beg jeste da u ovakvim situacijama (prosto rečeno kada nema struje u zgradi) nastavi da svetli i ukaže na put ka izlazu iz prostorije ili zgrade.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30328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38C69-458F-7FC2-9CDF-83B02757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problema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DC2E2-EBF3-5FF4-E24D-0F9A4619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sr-Latn-R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Sagledano iz “daljeg” ugla, problem se može podeliti na dve situacije: kada postoji napajanje gradske mreže i kada ono ne postoji.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Rešenje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takvog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problema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zahteva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dva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odvojena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zasebna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naponska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izvora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kolu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primarni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napajanje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gradske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mreže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sekundarno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baterije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Kada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nestane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primarnog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napajanja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gradske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mreže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svetlo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osvetljenje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(LED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dioda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će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biti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napajano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sekundarnog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baterijskog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izvora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konstantnog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napona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44B2C6-E2D1-2081-7C21-21AB33A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95" y="3704638"/>
            <a:ext cx="6069280" cy="22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9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CEBE6-6060-66AF-9C07-B3C5AD4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problema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C2D1D-310A-D053-E466-E6C0D44C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Prekidački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izabrati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napajanje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neometano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napajanje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u tom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spojena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baterijski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Prekidački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koji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opisanom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bipolarni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uređaj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poseduje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skalirati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ulazni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6,36V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transformatora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polutalasni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ispravljač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ispravljati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negativnu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poluperiodu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ulaznog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8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Realizacija</a:t>
            </a:r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C69EC37-E00F-0B8F-7232-9B1C2B4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837" y="1965960"/>
            <a:ext cx="7155163" cy="331985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E1089D9-26B1-81B5-6FA2-C3E078D8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2750837" cy="301752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nastavku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ispunjuje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traženu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7" y="632823"/>
            <a:ext cx="6796314" cy="789577"/>
          </a:xfrm>
        </p:spPr>
        <p:txBody>
          <a:bodyPr/>
          <a:lstStyle/>
          <a:p>
            <a:r>
              <a:rPr lang="sr-Latn-RS" dirty="0" smtClean="0"/>
              <a:t>Način rada</a:t>
            </a:r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C69EC37-E00F-0B8F-7232-9B1C2B4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562" y="1979854"/>
            <a:ext cx="7119581" cy="330334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E1089D9-26B1-81B5-6FA2-C3E078D8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775" y="1493105"/>
            <a:ext cx="4093029" cy="46402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Pet podblokova: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lphaLcParenR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ulazni deo kola</a:t>
            </a:r>
          </a:p>
          <a:p>
            <a:pPr marL="342900" indent="-342900">
              <a:spcBef>
                <a:spcPts val="600"/>
              </a:spcBef>
              <a:buFont typeface="+mj-lt"/>
              <a:buAutoNum type="alphaLcParenR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polutalasni ispravljač </a:t>
            </a:r>
          </a:p>
          <a:p>
            <a:pPr marL="342900" indent="-342900">
              <a:spcBef>
                <a:spcPts val="600"/>
              </a:spcBef>
              <a:buFont typeface="+mj-lt"/>
              <a:buAutoNum type="alphaLcParenR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 za polarizaciju tranzistor i pnp bipolarni tranzistor</a:t>
            </a:r>
          </a:p>
          <a:p>
            <a:pPr marL="342900" indent="-342900">
              <a:spcBef>
                <a:spcPts val="600"/>
              </a:spcBef>
              <a:buFont typeface="+mj-lt"/>
              <a:buAutoNum type="alphaLcParenR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kolektorsko kolo tranzistora </a:t>
            </a:r>
          </a:p>
          <a:p>
            <a:pPr marL="342900" indent="-342900">
              <a:spcBef>
                <a:spcPts val="600"/>
              </a:spcBef>
              <a:buFont typeface="+mj-lt"/>
              <a:buAutoNum type="alphaLcParenR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emitersko kolo tranzistora</a:t>
            </a:r>
          </a:p>
          <a:p>
            <a:pPr marL="342900" indent="-342900">
              <a:buFont typeface="+mj-lt"/>
              <a:buAutoNum type="alphaLcParenR"/>
            </a:pP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 sistema u Microcap-u se koristi sinusni naponski izvor frekvencije 50Hz i amplitude 6.36V.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7" y="632823"/>
            <a:ext cx="6796314" cy="789577"/>
          </a:xfrm>
        </p:spPr>
        <p:txBody>
          <a:bodyPr/>
          <a:lstStyle/>
          <a:p>
            <a:r>
              <a:rPr lang="sr-Latn-RS" dirty="0" smtClean="0"/>
              <a:t>Način rada</a:t>
            </a:r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C69EC37-E00F-0B8F-7232-9B1C2B4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562" y="1979854"/>
            <a:ext cx="7119581" cy="330334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E1089D9-26B1-81B5-6FA2-C3E078D8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114" y="1586411"/>
            <a:ext cx="4093029" cy="464021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Prekidač SW1 je vremenski kontrolisan prekidač pomoću kog se simulira nestanak napona gradske mreže.</a:t>
            </a:r>
          </a:p>
          <a:p>
            <a:pPr>
              <a:buFont typeface="Arial" pitchFamily="34" charset="0"/>
              <a:buChar char="•"/>
            </a:pP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Dioda D1 predstavlja polutalasni ispravljač koji zajedno sa kondenzatorom C1 onemogućava da napon ulaznog dela kola bude negativan ili jednak nuli.</a:t>
            </a:r>
          </a:p>
          <a:p>
            <a:pPr>
              <a:buFont typeface="Arial" pitchFamily="34" charset="0"/>
              <a:buChar char="•"/>
            </a:pP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Dioda D2 provodi struju i puni bateriju onda kada je glavno napajanje prisutno, a pri nestanku napajanja napon na njoj je 0,7V što drži tranzistor provodnim kako bi LED dioda svetlela punim intenzitetom.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683" y="652905"/>
            <a:ext cx="7023970" cy="894358"/>
          </a:xfrm>
        </p:spPr>
        <p:txBody>
          <a:bodyPr/>
          <a:lstStyle/>
          <a:p>
            <a:r>
              <a:rPr lang="sr-Latn-RS" dirty="0" smtClean="0"/>
              <a:t>Način rada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843" y="1655922"/>
            <a:ext cx="4082144" cy="48126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Koristili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crvenu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diodu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čiji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tipičan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napona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2V,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struja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direktnoj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polarizaciji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20m</a:t>
            </a:r>
            <a:r>
              <a:rPr lang="sr-Latn-RS" sz="1800" dirty="0" smtClean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>
              <a:buFont typeface="Arial" pitchFamily="34" charset="0"/>
              <a:buChar char="•"/>
            </a:pPr>
            <a:endParaRPr lang="sr-Latn-R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itchFamily="18" charset="0"/>
                <a:cs typeface="Times New Roman" pitchFamily="18" charset="0"/>
              </a:rPr>
              <a:t> Otpornik R3 služi da ograniči struju tranzistora kroz granu kako se LED dioda ne bi uništila i računa se na sledeći način: </a:t>
            </a:r>
          </a:p>
          <a:p>
            <a:endParaRPr lang="sr-Latn-RS" dirty="0" smtClean="0"/>
          </a:p>
          <a:p>
            <a:endParaRPr lang="sr-Latn-RS" dirty="0" smtClean="0"/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itchFamily="18" charset="0"/>
                <a:cs typeface="Times New Roman" pitchFamily="18" charset="0"/>
              </a:rPr>
              <a:t>Baterijski izvor je realizovan kao dve nikel-kadmijumske baterije od po 1,2V redno vezane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xmlns="" id="{AC69EC37-E00F-0B8F-7232-9B1C2B4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562" y="1979854"/>
            <a:ext cx="7119581" cy="3303346"/>
          </a:xfrm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522" y="3936347"/>
            <a:ext cx="4484356" cy="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C43B4-C12E-3635-35AA-4D163A42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7" y="703161"/>
            <a:ext cx="6796314" cy="789577"/>
          </a:xfrm>
        </p:spPr>
        <p:txBody>
          <a:bodyPr/>
          <a:lstStyle/>
          <a:p>
            <a:r>
              <a:rPr lang="sr-Latn-RS" dirty="0" smtClean="0"/>
              <a:t>Analiza u Microcap-u</a:t>
            </a:r>
            <a:endParaRPr lang="sr-Latn-R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E1089D9-26B1-81B5-6FA2-C3E078D8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560" y="1788574"/>
            <a:ext cx="3244501" cy="464021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Tranzijentna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postavljena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ulaznog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240ms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rekidač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SW1 je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podešen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inicijalno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25ms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otvoren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neprovodnom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stanju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u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trenutku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25ms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zatvori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provodno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zatim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u 75ms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ponovo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otvori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simulirao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iznenadan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nestanak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napona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napajanja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t="1479"/>
          <a:stretch>
            <a:fillRect/>
          </a:stretch>
        </p:blipFill>
        <p:spPr bwMode="auto">
          <a:xfrm>
            <a:off x="4142791" y="1623527"/>
            <a:ext cx="7313285" cy="38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72922" y="5609372"/>
            <a:ext cx="783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Grafički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prikaz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signala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čvoru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zeleno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),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plavo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LED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crveno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621</Words>
  <Application>Microsoft Office PowerPoint</Application>
  <PresentationFormat>Custom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LED PANIK SVETLO</vt:lpstr>
      <vt:lpstr>LED panik svetlo</vt:lpstr>
      <vt:lpstr>Analiza problema</vt:lpstr>
      <vt:lpstr>Analiza problema</vt:lpstr>
      <vt:lpstr>Realizacija</vt:lpstr>
      <vt:lpstr>Način rada</vt:lpstr>
      <vt:lpstr>Način rada</vt:lpstr>
      <vt:lpstr>Način rada</vt:lpstr>
      <vt:lpstr>Analiza u Microcap-u</vt:lpstr>
      <vt:lpstr>Slike uređaja u krajnjem stadijumu izrade</vt:lpstr>
      <vt:lpstr>Testiranje kola u laboratoriji</vt:lpstr>
      <vt:lpstr>Testiranje kola u laboratoriji</vt:lpstr>
      <vt:lpstr>Testiranje kola u laboratoriji</vt:lpstr>
      <vt:lpstr>Hvala na pažnji!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PANIK SVETLO</dc:title>
  <dc:creator>David Vidovic</dc:creator>
  <cp:lastModifiedBy>kosana</cp:lastModifiedBy>
  <cp:revision>12</cp:revision>
  <dcterms:created xsi:type="dcterms:W3CDTF">2022-09-25T15:15:32Z</dcterms:created>
  <dcterms:modified xsi:type="dcterms:W3CDTF">2022-09-26T22:54:47Z</dcterms:modified>
</cp:coreProperties>
</file>