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9" r:id="rId3"/>
    <p:sldId id="275" r:id="rId4"/>
    <p:sldId id="270" r:id="rId5"/>
    <p:sldId id="271" r:id="rId6"/>
    <p:sldId id="272" r:id="rId7"/>
    <p:sldId id="273" r:id="rId8"/>
    <p:sldId id="274" r:id="rId9"/>
    <p:sldId id="276" r:id="rId10"/>
    <p:sldId id="277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7" autoAdjust="0"/>
  </p:normalViewPr>
  <p:slideViewPr>
    <p:cSldViewPr snapToGrid="0">
      <p:cViewPr varScale="1">
        <p:scale>
          <a:sx n="107" d="100"/>
          <a:sy n="107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DynamicTypes</a:t>
            </a:r>
            <a:endParaRPr lang="en-US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метод с возвращаемым типом dynamic и который принимает строку,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зависимости от значения входящего параметра метод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должен возвращаться разный тип,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string" -&gt;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строку,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int" -&gt;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целое число,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Person" -&gt; new Person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6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01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 рассматриваем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BasicSyntax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пример.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Расматриваем отбор персонажей по возрасту и полу.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Самостоятельно сделать запрос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отбора персонажей длинна имени которых равна длинне фамилии.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4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 в коде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ExtensionMethodsSyntax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52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42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WhereClause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lang="ru-RU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сами LINQ запрос с оператором Where, используя синтаксис методов расширения  и используйте в выражении оба логических оператора &amp;&amp; и ||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90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OrderByClause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065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GroupByClause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запрос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котором сгрупируйте персонажей по возрасту выведите группы в которых ольше одного персонажа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699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AnonymousTypes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Создайте запрос в котором персонажей старше 40 лет </a:t>
            </a:r>
            <a:r>
              <a:rPr lang="ru-RU"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сгрупируйте их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FirstName и выберите анонимный обьект с 2 свойствами: название группы и кол-во элементов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87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Динамические типы</a:t>
            </a:r>
            <a:endParaRPr lang="en-US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Ключевым словом для использования динамического типа является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dynamic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Применение динамического типа позволяет упустить проверку типов во время компиляции. 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Объекты, объявленные как dynamic, могут в течение работы программы менять свой тип. </a:t>
            </a:r>
          </a:p>
        </p:txBody>
      </p:sp>
    </p:spTree>
    <p:extLst>
      <p:ext uri="{BB962C8B-B14F-4D97-AF65-F5344CB8AC3E}">
        <p14:creationId xmlns:p14="http://schemas.microsoft.com/office/powerpoint/2010/main" val="39104264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LINQ?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Предоставляет возможность делать запросы к  практически любому источнику данных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Позволяет использовать схожий синтаксис работая с разными источниками данных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LINQ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 (Language-Integrated Query) – Интегрированый язык запросов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2">
            <a:extLst>
              <a:ext uri="{FF2B5EF4-FFF2-40B4-BE49-F238E27FC236}">
                <a16:creationId xmlns:a16="http://schemas.microsoft.com/office/drawing/2014/main" id="{7A45A70E-C235-46FD-958A-A11FD4D866CE}"/>
              </a:ext>
            </a:extLst>
          </p:cNvPr>
          <p:cNvSpPr/>
          <p:nvPr/>
        </p:nvSpPr>
        <p:spPr>
          <a:xfrm>
            <a:off x="524675" y="54865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5B2B6127-043D-4704-BF83-96634A188D82}"/>
              </a:ext>
            </a:extLst>
          </p:cNvPr>
          <p:cNvSpPr txBox="1"/>
          <p:nvPr/>
        </p:nvSpPr>
        <p:spPr>
          <a:xfrm>
            <a:off x="1151550" y="527698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В качестве источника данных может выступать</a:t>
            </a:r>
            <a:r>
              <a:rPr lang="ru-RU" sz="2600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Обьект, реализующий интерфейс IEnumerable.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Набор данных </a:t>
            </a:r>
            <a:r>
              <a:rPr lang="en-US" dirty="0" err="1">
                <a:latin typeface="Roboto" panose="020B0604020202020204" charset="0"/>
                <a:ea typeface="Roboto" panose="020B0604020202020204" charset="0"/>
              </a:rPr>
              <a:t>DataSet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Документ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XML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База данных 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153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Синтаксис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9A563-DBE9-443D-9196-88A9AD55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4450"/>
            <a:ext cx="9144000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073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403648" y="4462913"/>
            <a:ext cx="7206852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Методы рассширения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(Extension method syntax)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403647" y="2530624"/>
            <a:ext cx="5402505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Запросы (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Query syntax</a:t>
            </a:r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)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4675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675" y="4671413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latin typeface="Roboto" panose="020B0604020202020204" charset="0"/>
                <a:ea typeface="Roboto" panose="020B0604020202020204" charset="0"/>
              </a:rPr>
              <a:t>Типы синтаксиса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993B16-0670-4625-88C2-1DFCB23F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08" y="3287444"/>
            <a:ext cx="6014964" cy="1267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C7A329-C667-4072-8FDE-DCA1B2B90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08" y="5311831"/>
            <a:ext cx="6121682" cy="11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00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90664" y="3307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90664" y="422395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90664" y="51377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31512" y="390265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231512" y="481641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  <a:endParaRPr lang="en-US"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31512" y="298374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534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639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Фильтр приводит к возвращению запросом только тех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элементов, для которых выражение является истинным.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применения нужного числа выражений фильтра в предложении where можно использовать логические операторы C#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AND(&amp;&amp;)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OR(||)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3519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Сортирует элементы возвращаемой последовательности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возрастанию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убыванию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descending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умолчнанию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происходит сортировка по возрастанию (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92334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Группировка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Позволяет группировать результаты на основе указанного ключа.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Когда запрос завершается оператором group, результаты представляются в виде списка из списков.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Каждый элемент в списке является объектом, имеющим член Key и список элементов, сгруппированных по этому ключу.</a:t>
            </a:r>
          </a:p>
        </p:txBody>
      </p:sp>
    </p:spTree>
    <p:extLst>
      <p:ext uri="{BB962C8B-B14F-4D97-AF65-F5344CB8AC3E}">
        <p14:creationId xmlns:p14="http://schemas.microsoft.com/office/powerpoint/2010/main" val="15024048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типы</a:t>
            </a:r>
            <a:endParaRPr lang="en-US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Анонимные типы позволяют создать объект с некоторым набором свойств без определения класса. </a:t>
            </a: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Анонимный тип определяется с помощью ключевого слова var и инициализатора объектов.</a:t>
            </a: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Свойства анонимного объекта доступны для установки только в инициализаторе</a:t>
            </a:r>
          </a:p>
        </p:txBody>
      </p:sp>
    </p:spTree>
    <p:extLst>
      <p:ext uri="{BB962C8B-B14F-4D97-AF65-F5344CB8AC3E}">
        <p14:creationId xmlns:p14="http://schemas.microsoft.com/office/powerpoint/2010/main" val="18998741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532</Words>
  <Application>Microsoft Office PowerPoint</Application>
  <PresentationFormat>On-screen Show (4:3)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Noto Sans Symbols</vt:lpstr>
      <vt:lpstr>Calibri</vt:lpstr>
      <vt:lpstr>Roboto</vt:lpstr>
      <vt:lpstr>Тема Office</vt:lpstr>
      <vt:lpstr>PowerPoint Presentation</vt:lpstr>
      <vt:lpstr>Что такое LINQ?</vt:lpstr>
      <vt:lpstr>Синтаксис LINQ</vt:lpstr>
      <vt:lpstr>Типы синтаксиса LINQ</vt:lpstr>
      <vt:lpstr>Стандартные операции запросов</vt:lpstr>
      <vt:lpstr>Фильтрация (Where)</vt:lpstr>
      <vt:lpstr>Упорядочение (Order by)</vt:lpstr>
      <vt:lpstr>Группировка (Group by)</vt:lpstr>
      <vt:lpstr>Анонимные типы</vt:lpstr>
      <vt:lpstr>Динамические типы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25</cp:revision>
  <dcterms:modified xsi:type="dcterms:W3CDTF">2021-02-02T21:58:18Z</dcterms:modified>
</cp:coreProperties>
</file>