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68" r:id="rId3"/>
    <p:sldId id="269" r:id="rId4"/>
    <p:sldId id="278" r:id="rId5"/>
    <p:sldId id="271" r:id="rId6"/>
    <p:sldId id="272" r:id="rId7"/>
    <p:sldId id="274" r:id="rId8"/>
    <p:sldId id="276" r:id="rId9"/>
    <p:sldId id="277" r:id="rId10"/>
    <p:sldId id="286" r:id="rId11"/>
    <p:sldId id="282" r:id="rId12"/>
    <p:sldId id="283" r:id="rId13"/>
    <p:sldId id="281" r:id="rId14"/>
    <p:sldId id="284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9762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4599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3491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318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7594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683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849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5188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3077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035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76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37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Системы контроля версий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53700" y="1493126"/>
            <a:ext cx="84702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</a:t>
            </a: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новные комманды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98180" y="2486526"/>
            <a:ext cx="8181300" cy="406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init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создание репозитория</a:t>
            </a:r>
            <a:endParaRPr lang="en-US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clone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-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создать кокальную копию удаленного репозитория</a:t>
            </a:r>
            <a:endParaRPr lang="ru-RU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add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добавление файлов в контроль версий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commit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создание комита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(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слепка репозитория в данный момент времени)</a:t>
            </a:r>
            <a:endParaRPr lang="en-US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push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отправка изменений в удаленный репозитория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pull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загрузка изменений из удаленного репозитория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status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проверка статуса репозитория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log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показать историю коммитов</a:t>
            </a:r>
          </a:p>
        </p:txBody>
      </p:sp>
    </p:spTree>
    <p:extLst>
      <p:ext uri="{BB962C8B-B14F-4D97-AF65-F5344CB8AC3E}">
        <p14:creationId xmlns:p14="http://schemas.microsoft.com/office/powerpoint/2010/main" val="41608212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197610"/>
            <a:ext cx="4587073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Понятие ветки в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517488" y="1904421"/>
            <a:ext cx="4175012" cy="451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Каждый коммит является полноценным слепком репозитория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Набор последовательных коммитов можно изобразить в виде следующего графа (рис.). </a:t>
            </a:r>
            <a:br>
              <a:rPr lang="ru-RU" sz="2000" dirty="0">
                <a:latin typeface="Roboto"/>
                <a:ea typeface="Roboto"/>
                <a:cs typeface="Roboto"/>
                <a:sym typeface="Roboto"/>
              </a:rPr>
            </a:b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В контексте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Git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такой граф называют веткой.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en-US" sz="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Ветка всегда указывает на последний коммит в ней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D1A14A-909A-4B91-A24E-804DC122C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249" y="0"/>
            <a:ext cx="2682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14301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086652"/>
            <a:ext cx="4345912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Разветвления в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507440" y="1989570"/>
            <a:ext cx="4175012" cy="4059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В гит есть возможность создавать несколько веток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При создании новой ветки она ссылкается на коммит с которого была создана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Этот коммит станет родительским для первого коммита ветки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806A63FB-39E7-4E5D-827D-CA349BFD8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222" y="0"/>
            <a:ext cx="3292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86608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086652"/>
            <a:ext cx="3867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HEAD</a:t>
            </a: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и Индекс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487344" y="1909193"/>
            <a:ext cx="4175012" cy="435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HEAD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это указатель на текущую ветку, которая, в свою очередь, является указателем на последний коммит, сделанный в ней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Индекс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– это ваш следующий намеченый коммит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1FEFF08-0CAE-41ED-AB9E-BA0B9D4FC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111" y="0"/>
            <a:ext cx="2514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086652"/>
            <a:ext cx="4536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Слияние (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merge</a:t>
            </a: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0A5B0CC1-2514-48C5-9C86-3B6B6A79FBBD}"/>
              </a:ext>
            </a:extLst>
          </p:cNvPr>
          <p:cNvSpPr txBox="1"/>
          <p:nvPr/>
        </p:nvSpPr>
        <p:spPr>
          <a:xfrm>
            <a:off x="507440" y="2190530"/>
            <a:ext cx="4175012" cy="450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При паралельной разработке рано или поздно возникает необходимость обьеденить изменения.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en-US" sz="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обьединения изменений в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Git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есть механизм слияния (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merge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) и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rebase</a:t>
            </a:r>
            <a:endParaRPr lang="ru-RU" sz="2000" b="1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endParaRPr lang="ru-RU" sz="8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При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merge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просто создается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merge commit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, который содержит последние изменения с двух веток</a:t>
            </a:r>
          </a:p>
          <a:p>
            <a:pPr marR="0" lvl="0" algn="l" rtl="0">
              <a:spcBef>
                <a:spcPts val="0"/>
              </a:spcBef>
              <a:spcAft>
                <a:spcPts val="1200"/>
              </a:spcAft>
              <a:buSzPts val="2000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13BD738A-589C-4D11-BFD8-61D45B4C9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37" y="0"/>
            <a:ext cx="3433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29144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24925" y="1535187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Что такое система контроля версий?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3272716"/>
            <a:ext cx="7719600" cy="153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ru-RU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Система контроля версий (СКВ) </a:t>
            </a:r>
            <a:r>
              <a:rPr 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— это система, регистрирующая изменения в одном или нескольких файлах с тем, чтобы в дальнейшем была возможность вернуться к определённым старым версиям этих файлов.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endParaRPr 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70452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4848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вная информация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sym typeface="Calibri"/>
              </a:rPr>
              <a:t>Под версионный контроль можно поместить файлы практически любого типа.</a:t>
            </a: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360"/>
              </a:spcBef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Существует несколько типов систем контроля версий. Рассматривать стоит только </a:t>
            </a:r>
            <a:r>
              <a:rPr lang="en-US" sz="2000" dirty="0">
                <a:latin typeface="Roboto"/>
                <a:ea typeface="Roboto"/>
                <a:sym typeface="Calibri"/>
              </a:rPr>
              <a:t>Git.</a:t>
            </a:r>
            <a:endParaRPr lang="ru-RU" sz="2000" dirty="0">
              <a:latin typeface="Roboto"/>
              <a:ea typeface="Roboto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32488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4848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Git – </a:t>
            </a:r>
            <a:r>
              <a:rPr lang="ru-RU" sz="2000" dirty="0">
                <a:latin typeface="Roboto"/>
                <a:ea typeface="Roboto"/>
                <a:sym typeface="Calibri"/>
              </a:rPr>
              <a:t>это расспределенная система контроля версий. 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sym typeface="Calibri"/>
            </a:endParaRP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Это означает что каждый пользователь репозитория выкачивает полную копию репозитория. 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sym typeface="Calibri"/>
            </a:endParaRP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Таким образом у каждого клиента есть локальная копия репозитория.</a:t>
            </a:r>
          </a:p>
        </p:txBody>
      </p:sp>
    </p:spTree>
    <p:extLst>
      <p:ext uri="{BB962C8B-B14F-4D97-AF65-F5344CB8AC3E}">
        <p14:creationId xmlns:p14="http://schemas.microsoft.com/office/powerpoint/2010/main" val="41534189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520164" y="961466"/>
            <a:ext cx="3867300" cy="161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Расспределенная система контроля версий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520164" y="2733772"/>
            <a:ext cx="3819600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 рисунке можно увидеть, что на каждом компьютере содержиться полная копия оригинального репозитория.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sz="18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При потере данн</a:t>
            </a:r>
            <a:r>
              <a:rPr lang="ru-RU" sz="1800" u="sng" dirty="0">
                <a:latin typeface="Roboto"/>
                <a:ea typeface="Roboto"/>
                <a:cs typeface="Roboto"/>
                <a:sym typeface="Roboto"/>
              </a:rPr>
              <a:t>ых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 на сервере у вас по прежнему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останеться локальная копия.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Ваши изменения остаються локальными пока вы не запушите их на сервер.</a:t>
            </a:r>
            <a:endParaRPr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4644004" y="4185075"/>
            <a:ext cx="51900" cy="972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4644000" y="4186280"/>
            <a:ext cx="51900" cy="4881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BE07168-BC91-45C0-B6A9-42E1CE61B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736" y="1399830"/>
            <a:ext cx="4125208" cy="464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0105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700" y="804875"/>
            <a:ext cx="3867300" cy="161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Три состояния файла в </a:t>
            </a:r>
            <a:r>
              <a:rPr lang="en-US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53700" y="2365849"/>
            <a:ext cx="4344067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Git'е файлы могут находиться в одном из трёх состояний: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зафиксированном, изменённом и подготовленном. "Зафиксированный" значит, что файл уже сохранён в вашей локальной базе. </a:t>
            </a: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 изменённым относятся файлы, которые поменялись, но ещё не были зафиксированы. </a:t>
            </a: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Подготовленные файлы — это изменённые файлы, отмеченные для включения в следующий коммит.</a:t>
            </a:r>
          </a:p>
          <a:p>
            <a:pPr marL="0" lvl="0" indent="0"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endParaRPr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B07DAAE-146B-428D-91BA-6CDA4CF7C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767" y="1824565"/>
            <a:ext cx="4403570" cy="405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21014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47360" y="1142655"/>
            <a:ext cx="82492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Варианты создания репозитория</a:t>
            </a:r>
            <a:endParaRPr sz="36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87122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42298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9085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Удаленно на вашей странице </a:t>
            </a:r>
            <a:r>
              <a:rPr lang="en-US" sz="2000" b="1" dirty="0" err="1">
                <a:latin typeface="Roboto"/>
                <a:ea typeface="Roboto"/>
                <a:cs typeface="Calibri"/>
                <a:sym typeface="Roboto"/>
              </a:rPr>
              <a:t>Github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.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Потом сделать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git clone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для создания локальной копии. Подходит, когда у вас еще нет существующего проекта.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54767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Локально. Потом сделать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push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в созданный удаленный репозиторий. Подходит, когда у вас уже есть локальный проект, который вы хотите включить в систему контроля версий.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4994274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0283" y="1277488"/>
            <a:ext cx="835663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Создание локального репозоитория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В папке с проектом, который мы хотим поставить под контроль версий открываем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git bash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 (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Или открываем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git bash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 переходим в папку коммандой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cd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Например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 cd D:\temp\project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Инициализируем создание репозитория коммандой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</a:t>
            </a:r>
            <a:r>
              <a:rPr lang="en-US" sz="2000" b="1" dirty="0" err="1">
                <a:latin typeface="Roboto"/>
                <a:ea typeface="Roboto"/>
                <a:cs typeface="Calibri"/>
                <a:sym typeface="Roboto"/>
              </a:rPr>
              <a:t>init.</a:t>
            </a:r>
            <a:endParaRPr lang="en-US" sz="2000" b="1" dirty="0"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Готовим все файлы каталога к коммиту коммандой 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“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add .”.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 </a:t>
            </a:r>
            <a:endParaRPr lang="en-US" sz="2000" dirty="0"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i="0" u="none" strike="noStrike" cap="none" dirty="0">
                <a:latin typeface="Roboto"/>
                <a:ea typeface="Roboto"/>
                <a:cs typeface="Calibri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Calibri"/>
                <a:sym typeface="Roboto"/>
              </a:rPr>
              <a:t>Коммитим добавленные файлы коммандой </a:t>
            </a:r>
            <a:r>
              <a:rPr lang="en-US" sz="2000" b="1" dirty="0">
                <a:latin typeface="Roboto"/>
                <a:ea typeface="Roboto"/>
                <a:cs typeface="Calibri"/>
                <a:sym typeface="Roboto"/>
              </a:rPr>
              <a:t>git commit</a:t>
            </a:r>
            <a:r>
              <a:rPr lang="en-US" sz="2000" dirty="0">
                <a:latin typeface="Roboto"/>
                <a:ea typeface="Roboto"/>
                <a:cs typeface="Calibri"/>
                <a:sym typeface="Roboto"/>
              </a:rPr>
              <a:t>.</a:t>
            </a:r>
            <a:endParaRPr lang="ru-RU" sz="2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28671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53700" y="1493126"/>
            <a:ext cx="84702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Привязка к удаленному репозиторию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636126"/>
            <a:ext cx="8181300" cy="406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Необходимо создать удалленный репозиторий к которому вы привяжем созданный ранее локальный репозиторий. Это делается на вашей странице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GitHub</a:t>
            </a:r>
            <a:endParaRPr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Задаем что именно на тот удаленный репозиторий должен ссылкаться наш локальный репозиторий коммандой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git remote add origin {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ссылка на ваш удаленный репозиторий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}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.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Например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git remote add origin https://github.com/CSharpProfessional.git.</a:t>
            </a:r>
            <a:endParaRPr sz="20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Пу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шим текущее состояние локального репозитория в заданый нами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origin: git push –u origin master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(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-u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означает дальнейшее отслеживание изменений в удаленной ветке,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master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–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имя удаленной ветки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)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914715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735</Words>
  <Application>Microsoft Office PowerPoint</Application>
  <PresentationFormat>On-screen Show (4:3)</PresentationFormat>
  <Paragraphs>101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Roboto</vt:lpstr>
      <vt:lpstr>Arial</vt:lpstr>
      <vt:lpstr>Noto Sans Symbols</vt:lpstr>
      <vt:lpstr>Calibri</vt:lpstr>
      <vt:lpstr>Тема Office</vt:lpstr>
      <vt:lpstr>PowerPoint Presentation</vt:lpstr>
      <vt:lpstr>Что такое система контроля версий?</vt:lpstr>
      <vt:lpstr>Основная информация</vt:lpstr>
      <vt:lpstr>Git</vt:lpstr>
      <vt:lpstr>Расспределенная система контроля версий</vt:lpstr>
      <vt:lpstr>Три состояния файла в Git</vt:lpstr>
      <vt:lpstr>Варианты создания репозитория</vt:lpstr>
      <vt:lpstr>Создание локального репозоитория</vt:lpstr>
      <vt:lpstr>Привязка к удаленному репозиторию</vt:lpstr>
      <vt:lpstr>Основные комманды Git</vt:lpstr>
      <vt:lpstr>Понятие ветки в Git</vt:lpstr>
      <vt:lpstr>Разветвления в Git</vt:lpstr>
      <vt:lpstr>HEAD и Индекс</vt:lpstr>
      <vt:lpstr>Слияние (merge)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29</cp:revision>
  <dcterms:modified xsi:type="dcterms:W3CDTF">2021-01-26T11:15:44Z</dcterms:modified>
</cp:coreProperties>
</file>