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6" r:id="rId11"/>
    <p:sldId id="282" r:id="rId12"/>
    <p:sldId id="283" r:id="rId13"/>
    <p:sldId id="281" r:id="rId14"/>
    <p:sldId id="28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новные 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init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репозитория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создать кокальную копию удаленного репозитория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add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добавление файлов в контроль версий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commit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комита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(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слепка репозитория в данный момент времени)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push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отправка изменений в удаленный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pull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загрузка изменений из удаленного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status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проверка статуса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log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показать историю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4160821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D:/temp/project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735</Words>
  <Application>Microsoft Office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Calibri</vt:lpstr>
      <vt:lpstr>Noto Sans Symbols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Основные комманды Git</vt:lpstr>
      <vt:lpstr>Понятие ветки в Git</vt:lpstr>
      <vt:lpstr>Разветвления в Git</vt:lpstr>
      <vt:lpstr>HEAD и Индекс</vt:lpstr>
      <vt:lpstr>Слияние (merge)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2021-01-28T16:27:18Z</dcterms:modified>
</cp:coreProperties>
</file>