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8" r:id="rId3"/>
    <p:sldId id="269" r:id="rId4"/>
    <p:sldId id="278" r:id="rId5"/>
    <p:sldId id="271" r:id="rId6"/>
    <p:sldId id="272" r:id="rId7"/>
    <p:sldId id="274" r:id="rId8"/>
    <p:sldId id="276" r:id="rId9"/>
    <p:sldId id="277" r:id="rId10"/>
    <p:sldId id="282" r:id="rId11"/>
    <p:sldId id="283" r:id="rId12"/>
    <p:sldId id="281" r:id="rId13"/>
    <p:sldId id="284" r:id="rId14"/>
    <p:sldId id="285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5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49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31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50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07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Системы контроля версий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45870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Понятие ветки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Каждый коммит является полноценным слепком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Набор последовательных коммитов можно изобразить в виде следующего графа (рис.). </a:t>
            </a:r>
            <a:br>
              <a:rPr lang="ru-RU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 контексте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такой граф называют веткой.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Ветка всегда указывает на последний коммит в ней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1A14A-909A-4B91-A24E-804DC122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49" y="0"/>
            <a:ext cx="268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30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434591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Разветвления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989570"/>
            <a:ext cx="4175012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гит есть возможность создавать несколько веток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создании новой ветки она ссылкается на коммит с которого была создана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Этот коммит станет родительским для первого коммита ветки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06A63FB-39E7-4E5D-827D-CA349BFD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2" y="0"/>
            <a:ext cx="329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0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Индекс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487344" y="1909193"/>
            <a:ext cx="4175012" cy="43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указатель на текущую ветку, которая, в свою очередь, является указателем на последний коммит, сделанный в ней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Индекс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– это ваш следующий намеченый коммит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1FEFF08-0CAE-41ED-AB9E-BA0B9D4F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11" y="0"/>
            <a:ext cx="251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Слияние (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2190530"/>
            <a:ext cx="4175012" cy="45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паралельной разработке рано или поздно возникает необходимость обьеденить изменения.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обьединения изменений 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есть механизм слияния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 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rebase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просто создается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merge commit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содержит последние изменения с двух веток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3BD738A-589C-4D11-BFD8-61D45B4C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0"/>
            <a:ext cx="3433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91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Rebase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677052"/>
            <a:ext cx="4064560" cy="487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выполнении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rebase HEAD master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смещается к коммиту с которого была создана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(2)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Поочередо применяются все коммиты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после чего применяются все коммиты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которые были после коммита (2)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rebase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история коммитов имеет последовательный вид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0798DB1-B626-4A98-A982-3F7180600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36" y="0"/>
            <a:ext cx="2401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92CFD7D-DE5F-4B28-BEC1-851E3B54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88" y="0"/>
            <a:ext cx="2370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052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1534189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804875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Три состояния файла в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53700" y="2365849"/>
            <a:ext cx="4344067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Git'е файлы могут находиться в одном из трёх состояний: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зафиксированном, изменённом и подготовленном. "Зафиксированный" значит, что файл уже сохранён в вашей локальной базе.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 изменённым относятся файлы, которые поменялись, но ещё не были зафиксированы.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Подготовленные файлы — это изменённые файлы, отмеченные для включения в следующий коммит.</a:t>
            </a: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B07DAAE-146B-428D-91BA-6CDA4CF7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7" y="1824565"/>
            <a:ext cx="4403570" cy="40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101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7122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2298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9085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4767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D:\temp\project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703</Words>
  <Application>Microsoft Office PowerPoint</Application>
  <PresentationFormat>On-screen Show (4:3)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Arial</vt:lpstr>
      <vt:lpstr>Calibri</vt:lpstr>
      <vt:lpstr>Noto Sans Symbols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Три состояния файла в Git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Понятие ветки в Git</vt:lpstr>
      <vt:lpstr>Разветвления в Git</vt:lpstr>
      <vt:lpstr>HEAD и Индекс</vt:lpstr>
      <vt:lpstr>Слияние (merge)</vt:lpstr>
      <vt:lpstr>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24</cp:revision>
  <dcterms:modified xsi:type="dcterms:W3CDTF">2021-01-21T19:11:07Z</dcterms:modified>
</cp:coreProperties>
</file>