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8" r:id="rId3"/>
    <p:sldId id="269" r:id="rId4"/>
    <p:sldId id="278" r:id="rId5"/>
    <p:sldId id="271" r:id="rId6"/>
    <p:sldId id="272" r:id="rId7"/>
    <p:sldId id="274" r:id="rId8"/>
    <p:sldId id="276" r:id="rId9"/>
    <p:sldId id="277" r:id="rId10"/>
    <p:sldId id="286" r:id="rId11"/>
    <p:sldId id="282" r:id="rId12"/>
    <p:sldId id="283" r:id="rId13"/>
    <p:sldId id="281" r:id="rId14"/>
    <p:sldId id="284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6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новные комманды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8180" y="24865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init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репозитория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создать кокальную копию удаленного репозитория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add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добавление файлов в контроль версий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commit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комита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(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слепка репозитория в данный момент времени)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push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отправка изменений в удаленный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pull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загрузка изменений из удаленного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status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проверка статуса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log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показать историю коммитов</a:t>
            </a:r>
          </a:p>
        </p:txBody>
      </p:sp>
    </p:spTree>
    <p:extLst>
      <p:ext uri="{BB962C8B-B14F-4D97-AF65-F5344CB8AC3E}">
        <p14:creationId xmlns:p14="http://schemas.microsoft.com/office/powerpoint/2010/main" val="4160821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153418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804875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Три состояния файла в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365849"/>
            <a:ext cx="4344067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Git'е файлы могут находиться в одном из трёх состояний: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зафиксированном, изменённом и подготовленном. "Зафиксированный" значит, что файл уже сохранён в вашей локальной базе.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 изменённым относятся файлы, которые поменялись, но ещё не были зафиксированы.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Подготовленные файлы — это изменённые файлы, отмеченные для включения в следующий коммит.</a:t>
            </a: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07DAAE-146B-428D-91BA-6CDA4CF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7" y="1824565"/>
            <a:ext cx="4403570" cy="40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10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D:/temp/project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735</Words>
  <Application>Microsoft Office PowerPoint</Application>
  <PresentationFormat>On-screen Show (4:3)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Noto Sans Symbols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Три состояния файла в Git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Основные комманды Git</vt:lpstr>
      <vt:lpstr>Понятие ветки в Git</vt:lpstr>
      <vt:lpstr>Разветвления в Git</vt:lpstr>
      <vt:lpstr>HEAD и Индекс</vt:lpstr>
      <vt:lpstr>Слияние (merge)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30</cp:revision>
  <dcterms:modified xsi:type="dcterms:W3CDTF">2021-01-26T16:01:56Z</dcterms:modified>
</cp:coreProperties>
</file>