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45" autoAdjust="0"/>
  </p:normalViewPr>
  <p:slideViewPr>
    <p:cSldViewPr snapToGrid="0">
      <p:cViewPr varScale="1">
        <p:scale>
          <a:sx n="96" d="100"/>
          <a:sy n="96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766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80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ADO.NET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75541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Что такое</a:t>
            </a: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 ADO.NET</a:t>
            </a: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855958"/>
            <a:ext cx="7719600" cy="328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ADO.NET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— это технология работы с данными на платформе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ADO.NET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включает в себя набор классов, которые позволяют устанавливать подключение и отправлять запросы к различным базам данных.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endParaRPr lang="ru-RU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Существует несколько провайдеров для работы с различными базами данных. Мы будем работать с провайдером для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MS SQL Server.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24645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24925" y="1531614"/>
            <a:ext cx="7772400" cy="12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 SQL S</a:t>
            </a: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erver </a:t>
            </a:r>
            <a:r>
              <a:rPr lang="ru-RU" sz="4100" dirty="0">
                <a:latin typeface="Roboto"/>
                <a:ea typeface="Roboto"/>
                <a:cs typeface="Roboto"/>
                <a:sym typeface="Roboto"/>
              </a:rPr>
              <a:t>провайдера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1" name="Shape 163">
            <a:extLst>
              <a:ext uri="{FF2B5EF4-FFF2-40B4-BE49-F238E27FC236}">
                <a16:creationId xmlns:a16="http://schemas.microsoft.com/office/drawing/2014/main" id="{27E3603B-0773-4767-A0C9-0B6421A5C6AF}"/>
              </a:ext>
            </a:extLst>
          </p:cNvPr>
          <p:cNvSpPr txBox="1"/>
          <p:nvPr/>
        </p:nvSpPr>
        <p:spPr>
          <a:xfrm>
            <a:off x="547950" y="2934545"/>
            <a:ext cx="8181300" cy="344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lnSpc>
                <a:spcPct val="150000"/>
              </a:lnSpc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SqlConnection</a:t>
            </a:r>
            <a:r>
              <a:rPr lang="ru-RU" sz="2000" dirty="0">
                <a:latin typeface="Roboto"/>
                <a:ea typeface="Roboto"/>
                <a:sym typeface="Calibri"/>
              </a:rPr>
              <a:t> –для подключения к БД.</a:t>
            </a:r>
          </a:p>
          <a:p>
            <a:pPr lvl="0" indent="-12700">
              <a:lnSpc>
                <a:spcPct val="150000"/>
              </a:lnSpc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SqlCommand</a:t>
            </a:r>
            <a:r>
              <a:rPr lang="en-US" sz="2000" dirty="0">
                <a:latin typeface="Roboto"/>
                <a:ea typeface="Roboto"/>
                <a:sym typeface="Calibri"/>
              </a:rPr>
              <a:t> – </a:t>
            </a:r>
            <a:r>
              <a:rPr lang="ru-RU" sz="2000" dirty="0">
                <a:latin typeface="Roboto"/>
                <a:ea typeface="Roboto"/>
                <a:sym typeface="Calibri"/>
              </a:rPr>
              <a:t>для выполнения операция с данными БД.</a:t>
            </a:r>
          </a:p>
          <a:p>
            <a:pPr lvl="0" indent="-12700">
              <a:lnSpc>
                <a:spcPct val="150000"/>
              </a:lnSpc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 err="1">
                <a:latin typeface="Roboto"/>
                <a:ea typeface="Roboto"/>
                <a:sym typeface="Calibri"/>
              </a:rPr>
              <a:t>SqlDataReader</a:t>
            </a:r>
            <a:r>
              <a:rPr lang="en-US" sz="2000" dirty="0">
                <a:latin typeface="Roboto"/>
                <a:ea typeface="Roboto"/>
                <a:sym typeface="Calibri"/>
              </a:rPr>
              <a:t> – </a:t>
            </a:r>
            <a:r>
              <a:rPr lang="ru-RU" sz="2000" dirty="0">
                <a:latin typeface="Roboto"/>
                <a:ea typeface="Roboto"/>
                <a:sym typeface="Calibri"/>
              </a:rPr>
              <a:t>для считывания полученых в результате запроса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992713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122</Words>
  <Application>Microsoft Office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Roboto</vt:lpstr>
      <vt:lpstr>Calibri</vt:lpstr>
      <vt:lpstr>Тема Office</vt:lpstr>
      <vt:lpstr>PowerPoint Presentation</vt:lpstr>
      <vt:lpstr>Что такое ADO.NET?</vt:lpstr>
      <vt:lpstr>Основные классы MS SQL Server провайдера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31</cp:revision>
  <dcterms:modified xsi:type="dcterms:W3CDTF">2021-02-04T13:29:13Z</dcterms:modified>
</cp:coreProperties>
</file>