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9" r:id="rId4"/>
    <p:sldId id="270" r:id="rId5"/>
    <p:sldId id="272" r:id="rId6"/>
    <p:sldId id="274" r:id="rId7"/>
    <p:sldId id="27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рассмматриваем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включаем миграции в проекте, который мы создали на уроке.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рассматривает примеры 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LINQ to SQL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1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инструмент .NET платформы с помощью которого разработчики могут создавать, обмениваться и использовать полезный код.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NuGet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пакет это архив с рассширением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nupkg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который содержит одну или несколько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DLL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сборок, файл с описанием пакета( например файл содержит версию пакета ) и прочие файлы относящиеся к коду.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058931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450202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417847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D99DF26E-E3E2-451D-AC03-591E52582F24}"/>
              </a:ext>
            </a:extLst>
          </p:cNvPr>
          <p:cNvSpPr/>
          <p:nvPr/>
        </p:nvSpPr>
        <p:spPr>
          <a:xfrm>
            <a:off x="524675" y="292226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CC17D30F-6756-4655-9C50-7FB0D6355A7A}"/>
              </a:ext>
            </a:extLst>
          </p:cNvPr>
          <p:cNvSpPr txBox="1"/>
          <p:nvPr/>
        </p:nvSpPr>
        <p:spPr>
          <a:xfrm>
            <a:off x="1165523" y="260096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DbModelBuilder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System.Data.Entity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 – это механизм, позволяющий вносить изменения в базу данных при изменении моделей и контекста данных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того чтоб включить миграции необходимо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 Manager Console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ввести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enable-migrations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(включено по умолчанию для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создать новую виграцию с последними изменениями контекста необходмо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add-migration “&lt;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имя миграции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&gt;”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применить изменения на базе данных необходимо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update-database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36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компонент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который позволяет работать с реляционными структурами как с обьектами.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Простыми словами: вы выполняете запрос используя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LINQ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трансирует этот запрос в базу данных в виде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901432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427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Entity Framework?</vt:lpstr>
      <vt:lpstr>Что такое NuGet?</vt:lpstr>
      <vt:lpstr>Способы взаимодейстия с БД</vt:lpstr>
      <vt:lpstr>Основные классы Entity Framework</vt:lpstr>
      <vt:lpstr>Миграции</vt:lpstr>
      <vt:lpstr> LINQ to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31</cp:revision>
  <dcterms:modified xsi:type="dcterms:W3CDTF">2021-02-05T14:59:04Z</dcterms:modified>
</cp:coreProperties>
</file>