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299" r:id="rId6"/>
    <p:sldId id="30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5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в коде ограничения с пользовательским типом.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что наследники также подходят под ограничение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Инетрфейс как параметр ограничения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SpecialSum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CustomSum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параметр ограничения?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4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тот же уровень абстрации, то интерфейсы, паттерны проектирования, некоторые принципы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помогают намного больше создавать мало связные приложения в которых определенные компоненты программы можно будет использовать повторно.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уровень абстракции повыше, то использование библиотек создание, создание расспределенного приложения, составяющими частями которого есть модули больше всего помагают использовать концепцию повторного использования кода.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78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Обобщенный класс может быть обьявлен используя скобки: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&lt;T&gt;,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вместо буквы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может стоять любой тип.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Какой тип будет стоять на месте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placeholder`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 будет определено на этапе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7294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использования</a:t>
            </a:r>
            <a:br>
              <a:rPr lang="en-US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обобщений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Можно определять несколько параметров в обобщениях. Например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&lt;T, R&gt;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Можно устанавливать значение по умолчанию для обощенных свойствв и полей. Для этого используется конструкция 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default(T)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464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в обобщениях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2380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Ин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огда возникает необходимость конкретизировать обобщенный тип. Для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этого используются ограничения в обобщениях.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Синтаксис ограничений: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where T: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MyClass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Только один класс может использоваться в качесте ограничения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Несколько интерфейсов могут быть использованы для ограничения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691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любой пользовательский класс и его наследники</a:t>
            </a:r>
            <a:endParaRPr sz="16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2994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Интерфейсы </a:t>
            </a:r>
            <a:r>
              <a:rPr lang="ru-RU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любые реализации заданного интерфейса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479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97132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lass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61270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2540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new()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8038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46314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045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05549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43558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94691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588394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22978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Параметры ограничений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37367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позволяют использовать определенные структуры с разными типами данных. За счет этого повышается их универсальность для повторного оиспользования.</a:t>
            </a:r>
            <a:endParaRPr sz="11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Однако обобщения выступают 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далеко не основным подходом </a:t>
            </a: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погомающим в повторном использовании кода.</a:t>
            </a:r>
            <a:endParaRPr sz="16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Повторное использование кода 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концепцией разработки, которая основана на том что ранее написаные компоненты программы должны иметь возможность быть использованы повторно</a:t>
            </a:r>
            <a:endParaRPr sz="120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Повторное использование кода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073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416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Noto Sans Symbols</vt:lpstr>
      <vt:lpstr>Calibri</vt:lpstr>
      <vt:lpstr>Тема Office</vt:lpstr>
      <vt:lpstr>PowerPoint Presentation</vt:lpstr>
      <vt:lpstr>Обобщения (Generics)</vt:lpstr>
      <vt:lpstr>Особенности использования обобщений</vt:lpstr>
      <vt:lpstr>Ограничения в обобщениях</vt:lpstr>
      <vt:lpstr>Параметры ограничений</vt:lpstr>
      <vt:lpstr>Повторное использование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20</cp:revision>
  <dcterms:modified xsi:type="dcterms:W3CDTF">2021-01-19T14:48:38Z</dcterms:modified>
</cp:coreProperties>
</file>