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8" r:id="rId3"/>
    <p:sldId id="281" r:id="rId4"/>
    <p:sldId id="286" r:id="rId5"/>
    <p:sldId id="272" r:id="rId6"/>
    <p:sldId id="297" r:id="rId7"/>
    <p:sldId id="287" r:id="rId8"/>
    <p:sldId id="273" r:id="rId9"/>
    <p:sldId id="263" r:id="rId10"/>
    <p:sldId id="275" r:id="rId11"/>
    <p:sldId id="276" r:id="rId12"/>
    <p:sldId id="284" r:id="rId13"/>
    <p:sldId id="270" r:id="rId14"/>
    <p:sldId id="271" r:id="rId15"/>
    <p:sldId id="288" r:id="rId16"/>
    <p:sldId id="277" r:id="rId17"/>
    <p:sldId id="278" r:id="rId18"/>
    <p:sldId id="290" r:id="rId19"/>
    <p:sldId id="295" r:id="rId20"/>
    <p:sldId id="293" r:id="rId21"/>
    <p:sldId id="274" r:id="rId22"/>
    <p:sldId id="260" r:id="rId23"/>
    <p:sldId id="298" r:id="rId24"/>
    <p:sldId id="296" r:id="rId25"/>
    <p:sldId id="299" r:id="rId26"/>
    <p:sldId id="300" r:id="rId27"/>
    <p:sldId id="301" r:id="rId28"/>
    <p:sldId id="279" r:id="rId29"/>
    <p:sldId id="280" r:id="rId30"/>
    <p:sldId id="304" r:id="rId31"/>
    <p:sldId id="283" r:id="rId32"/>
    <p:sldId id="303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7779" autoAdjust="0"/>
  </p:normalViewPr>
  <p:slideViewPr>
    <p:cSldViewPr snapToGrid="0">
      <p:cViewPr varScale="1">
        <p:scale>
          <a:sx n="100" d="100"/>
          <a:sy n="100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рассматривает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сравниваем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Объясняю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есть почти одно и тоже за исключенией того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обобщенная (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32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74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пример со 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612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194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953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55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564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49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теперь, перед рассмотрением как риализован массив в коллекциях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нам необходимо уяснить что же такое колелкции.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55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этого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рассширяться.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При использовании с коллекциями это означает что обобщенная коллекция может хранить значения только одного типа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такого обобщения дает прирост производительности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Обобщенные коллекции храняться в пространстве имен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System.Collections.Generics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Детальнее использование обобщений в других ситуациях мы рассмотрим после рассмотрения коллекций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однотипные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614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Существуют также двухсвязные списки, которые хранят ссылки на предыдущий и последующий узел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односвязного </a:t>
            </a: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двухсвязного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F32507-8F1D-4053-814E-7A303B74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2045140"/>
            <a:ext cx="8008086" cy="41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0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LinkedList&lt;T&gt;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Каждый узел представляет объект класса LinkedListNode&lt;T&gt;. Класс имеет свойста, представляющие значение и ссылки на сосдние узлы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Эфективен когда необходимо часто добавлять/удалять элементы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двусвязный список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т.е. каждый узел хранит ссылку на предыдущий и последующий узел одновременно	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111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03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 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01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Dictionary&lt;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TKey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TValue&gt;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по функционалу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упорядоченый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20686" y="267620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Вступление в коллекции и структуры данных</a:t>
            </a:r>
            <a:endParaRPr sz="18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120686" y="353193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Интерфейсы, которые реализуют коллекции</a:t>
            </a: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245314" y="4278965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120686" y="431825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Рассматриваем структуру данных и сразу смотрим как она реализована в коллекциях C#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20686" y="526722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Создание пользовательской коллекции</a:t>
            </a: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245314" y="3388001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245314" y="5129697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472279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10900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4337097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5202028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HashSet&lt;T&gt;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831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4131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618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неупорядоченый набор уникальных значений типа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698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7788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9817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</a:t>
                      </a:r>
                      <a:r>
                        <a:rPr lang="en-US" dirty="0" err="1"/>
                        <a:t>TKey</a:t>
                      </a:r>
                      <a:r>
                        <a:rPr lang="en-US" dirty="0"/>
                        <a:t>, TValue&gt;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19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418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978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пользовательской кол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лекции позволяет переопределить существующие методы коллекции и добавить собственные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57241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практике пригождается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очень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редко :)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пользовательской коллекции необходимо реализовать интерфесы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46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48569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Коллекция – это класс, предназначенный для группировки объектов, управления ими и обработки их в циклах.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Некоторые коллекции реализуют стандартные структуры данных которые могут пригодиться для решения различных специальных задач.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IEnumerator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IEnumerable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Коллекции находятся в пространстве имен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3530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хранятся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пямяти.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Элементы имеют порядковый номер и объеденены общем именем.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разнотыпные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16853</TotalTime>
  <Words>1799</Words>
  <Application>Microsoft Office PowerPoint</Application>
  <PresentationFormat>On-screen Show (4:3)</PresentationFormat>
  <Paragraphs>305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Noto Sans Symbols</vt:lpstr>
      <vt:lpstr>Arial</vt:lpstr>
      <vt:lpstr>Roboto</vt:lpstr>
      <vt:lpstr>Calibri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структур данных</vt:lpstr>
      <vt:lpstr>Коллекции </vt:lpstr>
      <vt:lpstr>Интерфейсы реализуемые коллекциями </vt:lpstr>
      <vt:lpstr>Массив</vt:lpstr>
      <vt:lpstr>ArrayList</vt:lpstr>
      <vt:lpstr>Стек</vt:lpstr>
      <vt:lpstr>Структура стека</vt:lpstr>
      <vt:lpstr>Stack</vt:lpstr>
      <vt:lpstr>Очередь</vt:lpstr>
      <vt:lpstr>Структура очереди</vt:lpstr>
      <vt:lpstr>Queue</vt:lpstr>
      <vt:lpstr>Хеш-таблица</vt:lpstr>
      <vt:lpstr>Структура хеш-таблицы</vt:lpstr>
      <vt:lpstr>Hashtable</vt:lpstr>
      <vt:lpstr>Обобщения (Generics)</vt:lpstr>
      <vt:lpstr>List&lt;T&gt;</vt:lpstr>
      <vt:lpstr>Связный список</vt:lpstr>
      <vt:lpstr>Структура односвязного списка</vt:lpstr>
      <vt:lpstr>Структура двухсвязного списка</vt:lpstr>
      <vt:lpstr>LinkedList&lt;T&gt;</vt:lpstr>
      <vt:lpstr>Stack &lt;T&gt;</vt:lpstr>
      <vt:lpstr>Queue &lt;T&gt;</vt:lpstr>
      <vt:lpstr>Dictionary&lt;TKey, TValue&gt;</vt:lpstr>
      <vt:lpstr>Множество</vt:lpstr>
      <vt:lpstr>Структура множества</vt:lpstr>
      <vt:lpstr>HashSet&lt;T&gt;</vt:lpstr>
      <vt:lpstr>Примеры реализации в С#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120</cp:revision>
  <dcterms:modified xsi:type="dcterms:W3CDTF">2021-01-19T13:43:29Z</dcterms:modified>
</cp:coreProperties>
</file>