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86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5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24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598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70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37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0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554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2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2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9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79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9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6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5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700FE-BC51-413F-B6CB-9FDFF889FE5C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BF66-5B58-4AAF-A48B-F584D9E95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335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F2790-5CB8-47B9-9C98-F932BC6E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08" y="4173697"/>
            <a:ext cx="9631414" cy="737873"/>
          </a:xfrm>
        </p:spPr>
        <p:txBody>
          <a:bodyPr>
            <a:normAutofit/>
          </a:bodyPr>
          <a:lstStyle/>
          <a:p>
            <a:r>
              <a:rPr lang="ru-RU" sz="2800" dirty="0"/>
              <a:t>Проектирование отеля и пляжной зоны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0025AEF-025F-4B57-B93F-2A6A724C6857}"/>
              </a:ext>
            </a:extLst>
          </p:cNvPr>
          <p:cNvSpPr txBox="1">
            <a:spLocks/>
          </p:cNvSpPr>
          <p:nvPr/>
        </p:nvSpPr>
        <p:spPr>
          <a:xfrm>
            <a:off x="418108" y="5187232"/>
            <a:ext cx="7188575" cy="1188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Подготовил: Кощавцев Даниил, 4пм</a:t>
            </a:r>
          </a:p>
        </p:txBody>
      </p:sp>
    </p:spTree>
    <p:extLst>
      <p:ext uri="{BB962C8B-B14F-4D97-AF65-F5344CB8AC3E}">
        <p14:creationId xmlns:p14="http://schemas.microsoft.com/office/powerpoint/2010/main" val="42287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93F52-AE0E-41F4-8082-07FE5DA1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8" y="448302"/>
            <a:ext cx="9404723" cy="816789"/>
          </a:xfrm>
        </p:spPr>
        <p:txBody>
          <a:bodyPr/>
          <a:lstStyle/>
          <a:p>
            <a:r>
              <a:rPr lang="ru-RU" sz="3200" dirty="0"/>
              <a:t>Контингент отеля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D3853F-DD55-4F10-90A0-738E8F4B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43" y="1555810"/>
            <a:ext cx="5329107" cy="4921190"/>
          </a:xfrm>
        </p:spPr>
        <p:txBody>
          <a:bodyPr>
            <a:normAutofit fontScale="92500"/>
          </a:bodyPr>
          <a:lstStyle/>
          <a:p>
            <a:r>
              <a:rPr lang="ru-RU" sz="1600" dirty="0"/>
              <a:t>Отель рассчитан на людей, профессионально или на любительском уровне, занимающихся творчеством: музыка, изобразительное искусство и прочие сферы. Творчество помогает самовыражаться, позволяет наилучшим образом отдохнуть и заявить о себе. С точки зрения психологии самовыражение является одним из важнейших факторов удовлетворённости жизнью.</a:t>
            </a:r>
          </a:p>
          <a:p>
            <a:r>
              <a:rPr lang="ru-RU" sz="1600" dirty="0"/>
              <a:t>В отеле есть зоны как для музыкантов, с звукоизолирующим покрытием, чтобы шум от игры не мешал отдыхающим, так и для творческих людей других сфер. Зоны для музыкантов также разделены на сегменты по уровню шума инструмента и его сочетаемости, чтобы игра не превращалась в гул.</a:t>
            </a:r>
          </a:p>
          <a:p>
            <a:r>
              <a:rPr lang="ru-RU" sz="1600" dirty="0"/>
              <a:t>Пляжная зона покрывает все потребности отдыхающих, позволяя с комфортом отдохнуть.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B92560-78BD-4610-A090-A5FC9E4B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90" y="1632010"/>
            <a:ext cx="6151191" cy="31781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2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F5F28-D68A-48A1-9A52-87CAF27F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767" y="257410"/>
            <a:ext cx="9404723" cy="1003219"/>
          </a:xfrm>
        </p:spPr>
        <p:txBody>
          <a:bodyPr/>
          <a:lstStyle/>
          <a:p>
            <a:r>
              <a:rPr lang="ru-RU" sz="3200" dirty="0"/>
              <a:t>Инфраструктура</a:t>
            </a:r>
            <a:r>
              <a:rPr lang="ru-RU" dirty="0"/>
              <a:t> </a:t>
            </a:r>
            <a:r>
              <a:rPr lang="ru-RU" sz="3200" dirty="0"/>
              <a:t>пляжа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19651FE-8147-4FDC-8A4A-AC8003125C09}"/>
              </a:ext>
            </a:extLst>
          </p:cNvPr>
          <p:cNvSpPr txBox="1">
            <a:spLocks/>
          </p:cNvSpPr>
          <p:nvPr/>
        </p:nvSpPr>
        <p:spPr>
          <a:xfrm>
            <a:off x="266330" y="1500326"/>
            <a:ext cx="4731798" cy="4987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sz="1500" dirty="0"/>
              <a:t>1 – Столовая</a:t>
            </a:r>
          </a:p>
          <a:p>
            <a:pPr marL="0" indent="0">
              <a:buNone/>
            </a:pPr>
            <a:r>
              <a:rPr lang="ru-RU" sz="1500" dirty="0"/>
              <a:t>2 – Прокат музыкальных инструментов</a:t>
            </a:r>
          </a:p>
          <a:p>
            <a:pPr marL="0" indent="0">
              <a:buNone/>
            </a:pPr>
            <a:r>
              <a:rPr lang="ru-RU" sz="1500" dirty="0"/>
              <a:t>3 – Магазин товаров для художников</a:t>
            </a:r>
          </a:p>
          <a:p>
            <a:pPr marL="0" indent="0">
              <a:buNone/>
            </a:pPr>
            <a:r>
              <a:rPr lang="ru-RU" sz="1500" dirty="0"/>
              <a:t>4 – Сцены с навесом </a:t>
            </a:r>
          </a:p>
          <a:p>
            <a:pPr marL="0" indent="0">
              <a:buNone/>
            </a:pPr>
            <a:r>
              <a:rPr lang="ru-RU" sz="1500" dirty="0"/>
              <a:t>5 – Крытая зона для художников</a:t>
            </a:r>
          </a:p>
          <a:p>
            <a:pPr marL="0" indent="0">
              <a:buNone/>
            </a:pPr>
            <a:r>
              <a:rPr lang="ru-RU" sz="1500" dirty="0"/>
              <a:t>6 – Прокат пляжных товаров и услуг</a:t>
            </a:r>
          </a:p>
          <a:p>
            <a:pPr marL="0" indent="0">
              <a:buNone/>
            </a:pPr>
            <a:r>
              <a:rPr lang="ru-RU" sz="1500" dirty="0"/>
              <a:t>7 – Зона с катамаранами, аттракционами и прочим</a:t>
            </a:r>
          </a:p>
          <a:p>
            <a:pPr marL="0" indent="0">
              <a:buNone/>
            </a:pPr>
            <a:r>
              <a:rPr lang="ru-RU" sz="1500" dirty="0"/>
              <a:t>8 – Спасательные вышки</a:t>
            </a:r>
          </a:p>
          <a:p>
            <a:pPr marL="0" indent="0">
              <a:buNone/>
            </a:pPr>
            <a:r>
              <a:rPr lang="ru-RU" sz="1500" dirty="0"/>
              <a:t>9 – Зона мед. помощи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EEA6A37-3CE9-48C5-9497-977D654C4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47" y="1500326"/>
            <a:ext cx="6594523" cy="412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3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2C948C-4187-48D0-A0AE-D7F49864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276596"/>
            <a:ext cx="9404723" cy="939643"/>
          </a:xfrm>
        </p:spPr>
        <p:txBody>
          <a:bodyPr/>
          <a:lstStyle/>
          <a:p>
            <a:r>
              <a:rPr lang="ru-RU" sz="3200" dirty="0"/>
              <a:t>Инфраструктура</a:t>
            </a:r>
            <a:r>
              <a:rPr lang="ru-RU" dirty="0"/>
              <a:t> </a:t>
            </a:r>
            <a:r>
              <a:rPr lang="ru-RU" sz="3200" dirty="0"/>
              <a:t>пляжа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DD24A-E7E0-4D61-A666-BFB3C302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1" y="1498893"/>
            <a:ext cx="5209284" cy="5177115"/>
          </a:xfrm>
        </p:spPr>
        <p:txBody>
          <a:bodyPr>
            <a:normAutofit/>
          </a:bodyPr>
          <a:lstStyle/>
          <a:p>
            <a:r>
              <a:rPr lang="ru-RU" sz="1500" dirty="0"/>
              <a:t>На пляже находится крупная пляжная зона с лежаками, где отдыхающие могут укрыться от солнца и отдохнуть.</a:t>
            </a:r>
          </a:p>
          <a:p>
            <a:r>
              <a:rPr lang="ru-RU" sz="1500" dirty="0"/>
              <a:t>Рядом с пляжной зоной располагается столовая(1), где отдыхающие могут устроить перекус. Также есть крытая зона с видом на море (5), где художники-пейзажисты могут писать пейзажи</a:t>
            </a:r>
          </a:p>
          <a:p>
            <a:r>
              <a:rPr lang="ru-RU" sz="1500" dirty="0"/>
              <a:t>В зоне (2), (3), (6) отдыхающие могут арендовать музыкальные инструменты, пляжные товары и купить инструменты для живописи.</a:t>
            </a:r>
          </a:p>
          <a:p>
            <a:r>
              <a:rPr lang="ru-RU" sz="1500" dirty="0"/>
              <a:t>В самом дальнем углу пляжа находятся 3 сцены (4), где музыканты, взяв оборудование на прокат, могут поупражняться или поиграть для души, а расположение подразумевает, что шум от игры не будет мешать отдыхающим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BDB86A-A65B-4890-8EC5-2CBA8E4A0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5" y="1498893"/>
            <a:ext cx="6594523" cy="412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68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956F-3CE9-49A5-AB8F-0D11F910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1" y="1498893"/>
            <a:ext cx="4527684" cy="4945716"/>
          </a:xfrm>
        </p:spPr>
        <p:txBody>
          <a:bodyPr>
            <a:normAutofit/>
          </a:bodyPr>
          <a:lstStyle/>
          <a:p>
            <a:r>
              <a:rPr lang="ru-RU" sz="1500" dirty="0"/>
              <a:t>Также вдоль набережной (7) находится зона с аттракционами и разнообразные судна </a:t>
            </a:r>
          </a:p>
          <a:p>
            <a:r>
              <a:rPr lang="ru-RU" sz="1500" dirty="0"/>
              <a:t>Также пляж безопасен, на нём установлены 3-и спасательные вышки (8), покрывающие всю территорию пляжа, а также зона медицинской помощи (9), где медицинский персонал готов оказать первую помощь пострадавшим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578F7B-D0E7-4777-B561-96FA442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276596"/>
            <a:ext cx="9404723" cy="939643"/>
          </a:xfrm>
        </p:spPr>
        <p:txBody>
          <a:bodyPr/>
          <a:lstStyle/>
          <a:p>
            <a:r>
              <a:rPr lang="ru-RU" sz="3200" dirty="0"/>
              <a:t>Инфраструктура</a:t>
            </a:r>
            <a:r>
              <a:rPr lang="ru-RU" dirty="0"/>
              <a:t> </a:t>
            </a:r>
            <a:r>
              <a:rPr lang="ru-RU" sz="3200" dirty="0"/>
              <a:t>пляжа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A073F-4727-474F-84E5-06D4B111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75" y="1498893"/>
            <a:ext cx="6594523" cy="4120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965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956F-3CE9-49A5-AB8F-0D11F910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1" y="1498893"/>
            <a:ext cx="4527684" cy="4945716"/>
          </a:xfrm>
        </p:spPr>
        <p:txBody>
          <a:bodyPr>
            <a:normAutofit/>
          </a:bodyPr>
          <a:lstStyle/>
          <a:p>
            <a:r>
              <a:rPr lang="ru-RU" sz="1500" dirty="0"/>
              <a:t>Магазины проката музыкальных инструментов включает инструменты:</a:t>
            </a:r>
          </a:p>
          <a:p>
            <a:r>
              <a:rPr lang="ru-RU" sz="1500" dirty="0"/>
              <a:t>Электрогитары</a:t>
            </a:r>
          </a:p>
          <a:p>
            <a:r>
              <a:rPr lang="ru-RU" sz="1500" dirty="0"/>
              <a:t>Бас гитары</a:t>
            </a:r>
          </a:p>
          <a:p>
            <a:r>
              <a:rPr lang="ru-RU" sz="1500" dirty="0"/>
              <a:t>Акустические гитары</a:t>
            </a:r>
          </a:p>
          <a:p>
            <a:r>
              <a:rPr lang="ru-RU" sz="1500" dirty="0"/>
              <a:t>Классические гитары</a:t>
            </a:r>
          </a:p>
          <a:p>
            <a:r>
              <a:rPr lang="ru-RU" sz="1500" dirty="0"/>
              <a:t>Синтезаторы</a:t>
            </a:r>
          </a:p>
          <a:p>
            <a:r>
              <a:rPr lang="ru-RU" sz="1500" dirty="0"/>
              <a:t>Укулеле</a:t>
            </a:r>
          </a:p>
          <a:p>
            <a:r>
              <a:rPr lang="ru-RU" sz="1500" dirty="0"/>
              <a:t>Скрипки</a:t>
            </a:r>
          </a:p>
          <a:p>
            <a:r>
              <a:rPr lang="ru-RU" sz="1500" dirty="0"/>
              <a:t>Переносные барабаны</a:t>
            </a: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578F7B-D0E7-4777-B561-96FA442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276596"/>
            <a:ext cx="9404723" cy="939643"/>
          </a:xfrm>
        </p:spPr>
        <p:txBody>
          <a:bodyPr/>
          <a:lstStyle/>
          <a:p>
            <a:r>
              <a:rPr lang="ru-RU" sz="3200" dirty="0"/>
              <a:t>Прокат музыкальных инструментов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FF67C3-B408-466F-A536-047FB31A5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914" y="1498893"/>
            <a:ext cx="5717138" cy="4279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92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956F-3CE9-49A5-AB8F-0D11F910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1" y="1498893"/>
            <a:ext cx="4527684" cy="4945716"/>
          </a:xfrm>
        </p:spPr>
        <p:txBody>
          <a:bodyPr>
            <a:normAutofit/>
          </a:bodyPr>
          <a:lstStyle/>
          <a:p>
            <a:r>
              <a:rPr lang="ru-RU" sz="1500" dirty="0"/>
              <a:t>Магазин товаров для художников включает товары:</a:t>
            </a:r>
          </a:p>
          <a:p>
            <a:r>
              <a:rPr lang="ru-RU" sz="1500" dirty="0"/>
              <a:t>Блокноты</a:t>
            </a:r>
          </a:p>
          <a:p>
            <a:r>
              <a:rPr lang="ru-RU" sz="1500" dirty="0"/>
              <a:t>Карандаши</a:t>
            </a:r>
          </a:p>
          <a:p>
            <a:r>
              <a:rPr lang="ru-RU" sz="1500" dirty="0"/>
              <a:t>Краски (акрил, масло, акварель)</a:t>
            </a:r>
          </a:p>
          <a:p>
            <a:r>
              <a:rPr lang="ru-RU" sz="1500" dirty="0"/>
              <a:t>Лак </a:t>
            </a:r>
          </a:p>
          <a:p>
            <a:r>
              <a:rPr lang="ru-RU" sz="1500" dirty="0"/>
              <a:t>Холсты</a:t>
            </a:r>
          </a:p>
          <a:p>
            <a:r>
              <a:rPr lang="ru-RU" sz="1500" dirty="0" err="1"/>
              <a:t>Скетчбуки</a:t>
            </a:r>
            <a:endParaRPr lang="ru-RU" sz="1500" dirty="0"/>
          </a:p>
          <a:p>
            <a:r>
              <a:rPr lang="ru-RU" sz="1500" dirty="0"/>
              <a:t>Альбомы</a:t>
            </a:r>
          </a:p>
          <a:p>
            <a:r>
              <a:rPr lang="ru-RU" sz="1500" dirty="0"/>
              <a:t>Ручки </a:t>
            </a:r>
          </a:p>
          <a:p>
            <a:r>
              <a:rPr lang="ru-RU" sz="1500" dirty="0"/>
              <a:t>Ластики</a:t>
            </a:r>
          </a:p>
          <a:p>
            <a:r>
              <a:rPr lang="ru-RU" sz="1500" dirty="0"/>
              <a:t>Мольберт</a:t>
            </a:r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578F7B-D0E7-4777-B561-96FA442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276596"/>
            <a:ext cx="9404723" cy="939643"/>
          </a:xfrm>
        </p:spPr>
        <p:txBody>
          <a:bodyPr/>
          <a:lstStyle/>
          <a:p>
            <a:r>
              <a:rPr lang="ru-RU" sz="3200" dirty="0"/>
              <a:t>Магазин товаров для художников</a:t>
            </a:r>
            <a:endParaRPr lang="ru-RU" dirty="0"/>
          </a:p>
        </p:txBody>
      </p:sp>
      <p:sp>
        <p:nvSpPr>
          <p:cNvPr id="6" name="AutoShape 2" descr="Магазин для творчества Арт-Квартал, Санкт-Петербург, 2-я Советская ул., 21">
            <a:extLst>
              <a:ext uri="{FF2B5EF4-FFF2-40B4-BE49-F238E27FC236}">
                <a16:creationId xmlns:a16="http://schemas.microsoft.com/office/drawing/2014/main" id="{3873EFB7-AE56-4421-BC50-3DBE0B3E2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C003FD-536A-4B77-90A7-03DAC759F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1504950"/>
            <a:ext cx="5945134" cy="3543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7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956F-3CE9-49A5-AB8F-0D11F910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91" y="1498893"/>
            <a:ext cx="4527684" cy="4945716"/>
          </a:xfrm>
        </p:spPr>
        <p:txBody>
          <a:bodyPr>
            <a:normAutofit/>
          </a:bodyPr>
          <a:lstStyle/>
          <a:p>
            <a:r>
              <a:rPr lang="ru-RU" sz="1500" dirty="0"/>
              <a:t>Пляжные сцены оборудованы:</a:t>
            </a:r>
          </a:p>
          <a:p>
            <a:r>
              <a:rPr lang="ru-RU" sz="1500" dirty="0" err="1"/>
              <a:t>Комбоусилителями</a:t>
            </a:r>
            <a:r>
              <a:rPr lang="ru-RU" sz="1500" dirty="0"/>
              <a:t> с наушниками</a:t>
            </a:r>
          </a:p>
          <a:p>
            <a:r>
              <a:rPr lang="ru-RU" sz="1500" dirty="0"/>
              <a:t>Пианино</a:t>
            </a:r>
          </a:p>
          <a:p>
            <a:r>
              <a:rPr lang="ru-RU" sz="1500" dirty="0"/>
              <a:t>Стулья для музыкантов</a:t>
            </a:r>
          </a:p>
          <a:p>
            <a:r>
              <a:rPr lang="ru-RU" sz="1500" dirty="0"/>
              <a:t>Шнуры для электрогитары</a:t>
            </a:r>
          </a:p>
          <a:p>
            <a:r>
              <a:rPr lang="ru-RU" sz="1500" dirty="0"/>
              <a:t>Ударные установки</a:t>
            </a: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4578F7B-D0E7-4777-B561-96FA442FD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91" y="276596"/>
            <a:ext cx="9404723" cy="939643"/>
          </a:xfrm>
        </p:spPr>
        <p:txBody>
          <a:bodyPr/>
          <a:lstStyle/>
          <a:p>
            <a:r>
              <a:rPr lang="ru-RU" sz="3200" dirty="0"/>
              <a:t>Сцены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403599-0FC0-49CF-BB4C-D7B58AFDF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6" y="1498893"/>
            <a:ext cx="5514974" cy="3676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302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406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Презентация PowerPoint</vt:lpstr>
      <vt:lpstr>Контингент отеля</vt:lpstr>
      <vt:lpstr>Инфраструктура пляжа</vt:lpstr>
      <vt:lpstr>Инфраструктура пляжа</vt:lpstr>
      <vt:lpstr>Инфраструктура пляжа</vt:lpstr>
      <vt:lpstr>Прокат музыкальных инструментов</vt:lpstr>
      <vt:lpstr>Магазин товаров для художников</vt:lpstr>
      <vt:lpstr>Сцены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Кощавцев Даниил Васильевич</dc:creator>
  <cp:lastModifiedBy>Кощавцев Даниил Васильевич</cp:lastModifiedBy>
  <cp:revision>11</cp:revision>
  <dcterms:created xsi:type="dcterms:W3CDTF">2025-02-08T05:59:09Z</dcterms:created>
  <dcterms:modified xsi:type="dcterms:W3CDTF">2025-02-08T07:38:17Z</dcterms:modified>
</cp:coreProperties>
</file>