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notesMasterIdLst>
    <p:notesMasterId r:id="rId8"/>
  </p:notesMasterIdLst>
  <p:handoutMasterIdLst>
    <p:handoutMasterId r:id="rId9"/>
  </p:handoutMasterIdLst>
  <p:sldIdLst>
    <p:sldId id="257" r:id="rId2"/>
    <p:sldId id="259" r:id="rId3"/>
    <p:sldId id="258" r:id="rId4"/>
    <p:sldId id="260" r:id="rId5"/>
    <p:sldId id="261" r:id="rId6"/>
    <p:sldId id="262" r:id="rId7"/>
  </p:sldIdLst>
  <p:sldSz cx="12192000" cy="6858000"/>
  <p:notesSz cx="6858000" cy="9144000"/>
  <p:defaultTextStyle>
    <a:defPPr rtl="0">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625E24-7102-4F50-8DE5-0A5A2915FCC8}" v="11" dt="2020-10-22T11:48:49.6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a — symbol zastępcz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202C826-CCC8-47C9-9CC1-0456B4A71D50}" type="datetime1">
              <a:rPr lang="pl-PL" smtClean="0"/>
              <a:t>22.10.2020</a:t>
            </a:fld>
            <a:endParaRPr lang="en-US" dirty="0"/>
          </a:p>
        </p:txBody>
      </p:sp>
      <p:sp>
        <p:nvSpPr>
          <p:cNvPr id="4" name="Stopka — symbol zastępczy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Numer slajdu — symbol zastępczy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a — symbol zastępcz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01C65E40-2B7E-4054-9A74-4309F88A1B80}" type="datetime1">
              <a:rPr lang="pl-PL" smtClean="0"/>
              <a:t>22.10.2020</a:t>
            </a:fld>
            <a:endParaRPr lang="en-US"/>
          </a:p>
        </p:txBody>
      </p:sp>
      <p:sp>
        <p:nvSpPr>
          <p:cNvPr id="4" name="Obraz slajdu — symbol zastępcz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atki — symbol zastępcz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l"/>
              <a:t>Kliknij, aby edytować style wzorca tekstu</a:t>
            </a:r>
            <a:endParaRPr lang="en-US"/>
          </a:p>
          <a:p>
            <a:pPr lvl="1" rtl="0"/>
            <a:r>
              <a:rPr lang="pl"/>
              <a:t>Drugi poziom</a:t>
            </a:r>
          </a:p>
          <a:p>
            <a:pPr lvl="2" rtl="0"/>
            <a:r>
              <a:rPr lang="pl"/>
              <a:t>Trzeci poziom</a:t>
            </a:r>
          </a:p>
          <a:p>
            <a:pPr lvl="3" rtl="0"/>
            <a:r>
              <a:rPr lang="pl"/>
              <a:t>Czwarty poziom</a:t>
            </a:r>
          </a:p>
          <a:p>
            <a:pPr lvl="4" rtl="0"/>
            <a:r>
              <a:rPr lang="pl"/>
              <a:t>Piąty poziom</a:t>
            </a:r>
            <a:endParaRPr lang="en-US"/>
          </a:p>
        </p:txBody>
      </p:sp>
      <p:sp>
        <p:nvSpPr>
          <p:cNvPr id="6" name="Stopka — symbol zastępczy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Numer slajdu — symbol zastępcz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7" name="Prostokąt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ytuł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pl-PL"/>
              <a:t>Kliknij, aby edytować styl</a:t>
            </a:r>
            <a:endParaRPr lang="en-US" dirty="0"/>
          </a:p>
        </p:txBody>
      </p:sp>
      <p:sp>
        <p:nvSpPr>
          <p:cNvPr id="3" name="Podtytuł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pl-PL"/>
              <a:t>Kliknij, aby edytować styl wzorca podtytułu</a:t>
            </a:r>
            <a:endParaRPr lang="en-US" dirty="0"/>
          </a:p>
        </p:txBody>
      </p:sp>
      <p:sp>
        <p:nvSpPr>
          <p:cNvPr id="8" name="Data — symbol zastępczy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8FEEF547-4491-42BA-8990-38AF2CB2DF67}" type="datetime1">
              <a:rPr lang="pl-PL" smtClean="0"/>
              <a:t>22.10.2020</a:t>
            </a:fld>
            <a:endParaRPr lang="en-US" dirty="0"/>
          </a:p>
        </p:txBody>
      </p:sp>
      <p:sp>
        <p:nvSpPr>
          <p:cNvPr id="9" name="Stopka — symbol zastępczy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Numer slajdu — symbol zastępczy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9" name="Tytuł 1"/>
          <p:cNvSpPr>
            <a:spLocks noGrp="1"/>
          </p:cNvSpPr>
          <p:nvPr>
            <p:ph type="title"/>
          </p:nvPr>
        </p:nvSpPr>
        <p:spPr>
          <a:xfrm>
            <a:off x="581192" y="702156"/>
            <a:ext cx="11029616" cy="1013800"/>
          </a:xfrm>
        </p:spPr>
        <p:txBody>
          <a:bodyPr rtlCol="0"/>
          <a:lstStyle/>
          <a:p>
            <a:pPr rtl="0"/>
            <a:r>
              <a:rPr lang="pl-PL"/>
              <a:t>Kliknij, aby edytować styl</a:t>
            </a:r>
            <a:endParaRPr lang="en-US" dirty="0"/>
          </a:p>
        </p:txBody>
      </p:sp>
      <p:sp>
        <p:nvSpPr>
          <p:cNvPr id="3" name="Tekst pionowy — symbol zastępczy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en-US" dirty="0"/>
          </a:p>
        </p:txBody>
      </p:sp>
      <p:sp>
        <p:nvSpPr>
          <p:cNvPr id="4" name="Data — symbol zastępczy 3"/>
          <p:cNvSpPr>
            <a:spLocks noGrp="1"/>
          </p:cNvSpPr>
          <p:nvPr>
            <p:ph type="dt" sz="half" idx="10"/>
          </p:nvPr>
        </p:nvSpPr>
        <p:spPr/>
        <p:txBody>
          <a:bodyPr rtlCol="0"/>
          <a:lstStyle/>
          <a:p>
            <a:pPr rtl="0"/>
            <a:fld id="{1E960EC4-72D4-4491-8483-4F5B0619E6A1}" type="datetime1">
              <a:rPr lang="pl-PL" smtClean="0"/>
              <a:t>22.10.2020</a:t>
            </a:fld>
            <a:endParaRPr lang="en-US" dirty="0"/>
          </a:p>
        </p:txBody>
      </p:sp>
      <p:sp>
        <p:nvSpPr>
          <p:cNvPr id="5" name="Stopka — symbol zastępczy 4"/>
          <p:cNvSpPr>
            <a:spLocks noGrp="1"/>
          </p:cNvSpPr>
          <p:nvPr>
            <p:ph type="ftr" sz="quarter" idx="11"/>
          </p:nvPr>
        </p:nvSpPr>
        <p:spPr/>
        <p:txBody>
          <a:bodyPr rtlCol="0"/>
          <a:lstStyle/>
          <a:p>
            <a:pPr rtl="0"/>
            <a:endParaRPr lang="en-US" dirty="0"/>
          </a:p>
        </p:txBody>
      </p:sp>
      <p:sp>
        <p:nvSpPr>
          <p:cNvPr id="6" name="Numer slajdu — symbol zastępczy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ytuł pionowy i tekst">
    <p:spTree>
      <p:nvGrpSpPr>
        <p:cNvPr id="1" name=""/>
        <p:cNvGrpSpPr/>
        <p:nvPr/>
      </p:nvGrpSpPr>
      <p:grpSpPr>
        <a:xfrm>
          <a:off x="0" y="0"/>
          <a:ext cx="0" cy="0"/>
          <a:chOff x="0" y="0"/>
          <a:chExt cx="0" cy="0"/>
        </a:xfrm>
      </p:grpSpPr>
      <p:sp>
        <p:nvSpPr>
          <p:cNvPr id="7" name="Prostokąt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ytuł pionowy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pl-PL"/>
              <a:t>Kliknij, aby edytować styl</a:t>
            </a:r>
            <a:endParaRPr lang="en-US" dirty="0"/>
          </a:p>
        </p:txBody>
      </p:sp>
      <p:sp>
        <p:nvSpPr>
          <p:cNvPr id="3" name="Tekst pionowy — symbol zastępczy 2"/>
          <p:cNvSpPr>
            <a:spLocks noGrp="1"/>
          </p:cNvSpPr>
          <p:nvPr>
            <p:ph type="body" orient="vert" idx="1"/>
          </p:nvPr>
        </p:nvSpPr>
        <p:spPr>
          <a:xfrm>
            <a:off x="774923" y="863600"/>
            <a:ext cx="7161625" cy="4807326"/>
          </a:xfrm>
        </p:spPr>
        <p:txBody>
          <a:bodyPr vert="eaVert" rtlCol="0" anchor="t"/>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en-US" dirty="0"/>
          </a:p>
        </p:txBody>
      </p:sp>
      <p:sp>
        <p:nvSpPr>
          <p:cNvPr id="8" name="Prostokąt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Prostokąt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Prostokąt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a — symbol zastępczy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3D73A67B-8AE4-480B-8C25-665F86EE7B3D}" type="datetime1">
              <a:rPr lang="pl-PL" smtClean="0"/>
              <a:t>22.10.2020</a:t>
            </a:fld>
            <a:endParaRPr lang="en-US" dirty="0"/>
          </a:p>
        </p:txBody>
      </p:sp>
      <p:sp>
        <p:nvSpPr>
          <p:cNvPr id="12" name="Stopka — symbol zastępczy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Numer slajdu — symbol zastępczy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a:xfrm>
            <a:off x="581192" y="702156"/>
            <a:ext cx="11029616" cy="1188720"/>
          </a:xfrm>
        </p:spPr>
        <p:txBody>
          <a:bodyPr rtlCol="0"/>
          <a:lstStyle/>
          <a:p>
            <a:pPr rtl="0"/>
            <a:r>
              <a:rPr lang="pl-PL"/>
              <a:t>Kliknij, aby edytować styl</a:t>
            </a:r>
            <a:endParaRPr lang="en-US" dirty="0"/>
          </a:p>
        </p:txBody>
      </p:sp>
      <p:sp>
        <p:nvSpPr>
          <p:cNvPr id="3" name="Zawartość — symbol zastępczy 2"/>
          <p:cNvSpPr>
            <a:spLocks noGrp="1"/>
          </p:cNvSpPr>
          <p:nvPr>
            <p:ph idx="1"/>
          </p:nvPr>
        </p:nvSpPr>
        <p:spPr>
          <a:xfrm>
            <a:off x="581192" y="2340864"/>
            <a:ext cx="11029615" cy="3634486"/>
          </a:xfrm>
        </p:spPr>
        <p:txBody>
          <a:bodyPr rtlCol="0"/>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en-US" dirty="0"/>
          </a:p>
        </p:txBody>
      </p:sp>
      <p:sp>
        <p:nvSpPr>
          <p:cNvPr id="8" name="Data — symbol zastępczy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3A3B056B-F2FC-4E30-853D-3D6DD54E2988}" type="datetime1">
              <a:rPr lang="pl-PL" smtClean="0"/>
              <a:t>22.10.2020</a:t>
            </a:fld>
            <a:endParaRPr lang="en-US" dirty="0"/>
          </a:p>
        </p:txBody>
      </p:sp>
      <p:sp>
        <p:nvSpPr>
          <p:cNvPr id="9" name="Stopka — symbol zastępczy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Numer slajdu — symbol zastępczy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8" name="Prostokąt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ytuł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pl-PL"/>
              <a:t>Kliknij, aby edytować styl</a:t>
            </a:r>
            <a:endParaRPr lang="en-US" dirty="0"/>
          </a:p>
        </p:txBody>
      </p:sp>
      <p:sp>
        <p:nvSpPr>
          <p:cNvPr id="3" name="Tekst — symbol zastępczy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l-PL"/>
              <a:t>Kliknij, aby edytować style wzorca tekstu</a:t>
            </a:r>
          </a:p>
        </p:txBody>
      </p:sp>
      <p:sp>
        <p:nvSpPr>
          <p:cNvPr id="7" name="Data — symbol zastępczy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A0EC9BF5-C5BF-46E2-B47B-CF723873F9D4}" type="datetime1">
              <a:rPr lang="pl-PL" smtClean="0"/>
              <a:t>22.10.2020</a:t>
            </a:fld>
            <a:endParaRPr lang="en-US" dirty="0"/>
          </a:p>
        </p:txBody>
      </p:sp>
      <p:sp>
        <p:nvSpPr>
          <p:cNvPr id="9" name="Stopka — symbol zastępczy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Numer slajdu — symbol zastępczy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a:xfrm>
            <a:off x="581193" y="729658"/>
            <a:ext cx="11029616" cy="988332"/>
          </a:xfrm>
        </p:spPr>
        <p:txBody>
          <a:bodyPr rtlCol="0"/>
          <a:lstStyle/>
          <a:p>
            <a:pPr rtl="0"/>
            <a:r>
              <a:rPr lang="pl-PL"/>
              <a:t>Kliknij, aby edytować styl</a:t>
            </a:r>
            <a:endParaRPr lang="en-US" dirty="0"/>
          </a:p>
        </p:txBody>
      </p:sp>
      <p:sp>
        <p:nvSpPr>
          <p:cNvPr id="3" name="Zawartość — symbol zastępczy 2"/>
          <p:cNvSpPr>
            <a:spLocks noGrp="1"/>
          </p:cNvSpPr>
          <p:nvPr>
            <p:ph sz="half" idx="1"/>
          </p:nvPr>
        </p:nvSpPr>
        <p:spPr>
          <a:xfrm>
            <a:off x="581193" y="2228003"/>
            <a:ext cx="5194767" cy="3633047"/>
          </a:xfrm>
        </p:spPr>
        <p:txBody>
          <a:bodyPr rtlCol="0">
            <a:normAutofit/>
          </a:body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en-US" dirty="0"/>
          </a:p>
        </p:txBody>
      </p:sp>
      <p:sp>
        <p:nvSpPr>
          <p:cNvPr id="4" name="Zawartość — symbol zastępczy 3"/>
          <p:cNvSpPr>
            <a:spLocks noGrp="1"/>
          </p:cNvSpPr>
          <p:nvPr>
            <p:ph sz="half" idx="2"/>
          </p:nvPr>
        </p:nvSpPr>
        <p:spPr>
          <a:xfrm>
            <a:off x="6416039" y="2228003"/>
            <a:ext cx="5194769" cy="3633047"/>
          </a:xfrm>
        </p:spPr>
        <p:txBody>
          <a:bodyPr rtlCol="0">
            <a:normAutofit/>
          </a:body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en-US" dirty="0"/>
          </a:p>
        </p:txBody>
      </p:sp>
      <p:sp>
        <p:nvSpPr>
          <p:cNvPr id="5" name="Data — symbol zastępczy 4"/>
          <p:cNvSpPr>
            <a:spLocks noGrp="1"/>
          </p:cNvSpPr>
          <p:nvPr>
            <p:ph type="dt" sz="half" idx="10"/>
          </p:nvPr>
        </p:nvSpPr>
        <p:spPr/>
        <p:txBody>
          <a:bodyPr rtlCol="0"/>
          <a:lstStyle/>
          <a:p>
            <a:pPr rtl="0"/>
            <a:fld id="{F3169B7A-AB69-493D-9DF3-82AAB5D20154}" type="datetime1">
              <a:rPr lang="pl-PL" smtClean="0"/>
              <a:t>22.10.2020</a:t>
            </a:fld>
            <a:endParaRPr lang="en-US" dirty="0"/>
          </a:p>
        </p:txBody>
      </p:sp>
      <p:sp>
        <p:nvSpPr>
          <p:cNvPr id="6" name="Stopka — symbol zastępczy 5"/>
          <p:cNvSpPr>
            <a:spLocks noGrp="1"/>
          </p:cNvSpPr>
          <p:nvPr>
            <p:ph type="ftr" sz="quarter" idx="11"/>
          </p:nvPr>
        </p:nvSpPr>
        <p:spPr/>
        <p:txBody>
          <a:bodyPr rtlCol="0"/>
          <a:lstStyle/>
          <a:p>
            <a:pPr rtl="0"/>
            <a:endParaRPr lang="en-US" dirty="0"/>
          </a:p>
        </p:txBody>
      </p:sp>
      <p:sp>
        <p:nvSpPr>
          <p:cNvPr id="7" name="Numer slajdu — symbol zastępczy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orównanie">
    <p:spTree>
      <p:nvGrpSpPr>
        <p:cNvPr id="1" name=""/>
        <p:cNvGrpSpPr/>
        <p:nvPr/>
      </p:nvGrpSpPr>
      <p:grpSpPr>
        <a:xfrm>
          <a:off x="0" y="0"/>
          <a:ext cx="0" cy="0"/>
          <a:chOff x="0" y="0"/>
          <a:chExt cx="0" cy="0"/>
        </a:xfrm>
      </p:grpSpPr>
      <p:sp>
        <p:nvSpPr>
          <p:cNvPr id="12" name="Tytuł 1"/>
          <p:cNvSpPr>
            <a:spLocks noGrp="1"/>
          </p:cNvSpPr>
          <p:nvPr>
            <p:ph type="title"/>
          </p:nvPr>
        </p:nvSpPr>
        <p:spPr>
          <a:xfrm>
            <a:off x="581193" y="729658"/>
            <a:ext cx="11029616" cy="988332"/>
          </a:xfrm>
        </p:spPr>
        <p:txBody>
          <a:bodyPr rtlCol="0"/>
          <a:lstStyle/>
          <a:p>
            <a:pPr rtl="0"/>
            <a:r>
              <a:rPr lang="pl-PL"/>
              <a:t>Kliknij, aby edytować styl</a:t>
            </a:r>
            <a:endParaRPr lang="en-US" dirty="0"/>
          </a:p>
        </p:txBody>
      </p:sp>
      <p:sp>
        <p:nvSpPr>
          <p:cNvPr id="3" name="Tekst — symbol zastępczy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a:t>Kliknij, aby edytować style wzorca tekstu</a:t>
            </a:r>
          </a:p>
        </p:txBody>
      </p:sp>
      <p:sp>
        <p:nvSpPr>
          <p:cNvPr id="4" name="Zawartość — symbol zastępczy 3"/>
          <p:cNvSpPr>
            <a:spLocks noGrp="1"/>
          </p:cNvSpPr>
          <p:nvPr>
            <p:ph sz="half" idx="2"/>
          </p:nvPr>
        </p:nvSpPr>
        <p:spPr>
          <a:xfrm>
            <a:off x="581194" y="2926052"/>
            <a:ext cx="5194766" cy="2934999"/>
          </a:xfrm>
        </p:spPr>
        <p:txBody>
          <a:bodyPr rtlCol="0" anchor="t">
            <a:normAutofit/>
          </a:body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en-US" dirty="0"/>
          </a:p>
        </p:txBody>
      </p:sp>
      <p:sp>
        <p:nvSpPr>
          <p:cNvPr id="5" name="Tekst — symbol zastępczy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pl-PL"/>
              <a:t>Kliknij, aby edytować style wzorca tekstu</a:t>
            </a:r>
          </a:p>
        </p:txBody>
      </p:sp>
      <p:sp>
        <p:nvSpPr>
          <p:cNvPr id="6" name="Zawartość — symbol zastępczy 5"/>
          <p:cNvSpPr>
            <a:spLocks noGrp="1"/>
          </p:cNvSpPr>
          <p:nvPr>
            <p:ph sz="quarter" idx="4"/>
          </p:nvPr>
        </p:nvSpPr>
        <p:spPr>
          <a:xfrm>
            <a:off x="6416037" y="2926052"/>
            <a:ext cx="5194771" cy="2934999"/>
          </a:xfrm>
        </p:spPr>
        <p:txBody>
          <a:bodyPr rtlCol="0" anchor="t">
            <a:normAutofit/>
          </a:body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en-US" dirty="0"/>
          </a:p>
        </p:txBody>
      </p:sp>
      <p:sp>
        <p:nvSpPr>
          <p:cNvPr id="7" name="Data — symbol zastępczy 6"/>
          <p:cNvSpPr>
            <a:spLocks noGrp="1"/>
          </p:cNvSpPr>
          <p:nvPr>
            <p:ph type="dt" sz="half" idx="10"/>
          </p:nvPr>
        </p:nvSpPr>
        <p:spPr/>
        <p:txBody>
          <a:bodyPr rtlCol="0"/>
          <a:lstStyle/>
          <a:p>
            <a:pPr rtl="0"/>
            <a:fld id="{EF1B688C-DA95-4A36-B38B-82B7B93954E3}" type="datetime1">
              <a:rPr lang="pl-PL" smtClean="0"/>
              <a:t>22.10.2020</a:t>
            </a:fld>
            <a:endParaRPr lang="en-US" dirty="0"/>
          </a:p>
        </p:txBody>
      </p:sp>
      <p:sp>
        <p:nvSpPr>
          <p:cNvPr id="8" name="Stopka — symbol zastępczy 7"/>
          <p:cNvSpPr>
            <a:spLocks noGrp="1"/>
          </p:cNvSpPr>
          <p:nvPr>
            <p:ph type="ftr" sz="quarter" idx="11"/>
          </p:nvPr>
        </p:nvSpPr>
        <p:spPr/>
        <p:txBody>
          <a:bodyPr rtlCol="0"/>
          <a:lstStyle/>
          <a:p>
            <a:pPr rtl="0"/>
            <a:endParaRPr lang="en-US" dirty="0"/>
          </a:p>
        </p:txBody>
      </p:sp>
      <p:sp>
        <p:nvSpPr>
          <p:cNvPr id="9" name="Numer slajdu — symbol zastępczy 8"/>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8" name="Tytuł 1"/>
          <p:cNvSpPr>
            <a:spLocks noGrp="1"/>
          </p:cNvSpPr>
          <p:nvPr>
            <p:ph type="title"/>
          </p:nvPr>
        </p:nvSpPr>
        <p:spPr>
          <a:xfrm>
            <a:off x="575894" y="729658"/>
            <a:ext cx="11029616" cy="988332"/>
          </a:xfrm>
        </p:spPr>
        <p:txBody>
          <a:bodyPr rtlCol="0"/>
          <a:lstStyle/>
          <a:p>
            <a:pPr rtl="0"/>
            <a:r>
              <a:rPr lang="pl-PL"/>
              <a:t>Kliknij, aby edytować styl</a:t>
            </a:r>
            <a:endParaRPr lang="en-US" dirty="0"/>
          </a:p>
        </p:txBody>
      </p:sp>
      <p:sp>
        <p:nvSpPr>
          <p:cNvPr id="3" name="Data — symbol zastępczy 2"/>
          <p:cNvSpPr>
            <a:spLocks noGrp="1"/>
          </p:cNvSpPr>
          <p:nvPr>
            <p:ph type="dt" sz="half" idx="10"/>
          </p:nvPr>
        </p:nvSpPr>
        <p:spPr/>
        <p:txBody>
          <a:bodyPr rtlCol="0"/>
          <a:lstStyle/>
          <a:p>
            <a:pPr rtl="0"/>
            <a:fld id="{6BCC8ABF-93F4-45D6-A963-B402DF3E5FAF}" type="datetime1">
              <a:rPr lang="pl-PL" smtClean="0"/>
              <a:t>22.10.2020</a:t>
            </a:fld>
            <a:endParaRPr lang="en-US" dirty="0"/>
          </a:p>
        </p:txBody>
      </p:sp>
      <p:sp>
        <p:nvSpPr>
          <p:cNvPr id="4" name="Stopka — symbol zastępczy 3"/>
          <p:cNvSpPr>
            <a:spLocks noGrp="1"/>
          </p:cNvSpPr>
          <p:nvPr>
            <p:ph type="ftr" sz="quarter" idx="11"/>
          </p:nvPr>
        </p:nvSpPr>
        <p:spPr/>
        <p:txBody>
          <a:bodyPr rtlCol="0"/>
          <a:lstStyle/>
          <a:p>
            <a:pPr rtl="0"/>
            <a:endParaRPr lang="en-US" dirty="0"/>
          </a:p>
        </p:txBody>
      </p:sp>
      <p:sp>
        <p:nvSpPr>
          <p:cNvPr id="5" name="Numer slajdu — symbol zastępczy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a — symbol zastępczy 1"/>
          <p:cNvSpPr>
            <a:spLocks noGrp="1"/>
          </p:cNvSpPr>
          <p:nvPr>
            <p:ph type="dt" sz="half" idx="10"/>
          </p:nvPr>
        </p:nvSpPr>
        <p:spPr/>
        <p:txBody>
          <a:bodyPr rtlCol="0"/>
          <a:lstStyle/>
          <a:p>
            <a:pPr rtl="0"/>
            <a:fld id="{97E8F0ED-0E6E-4B8F-98D9-073D151B0C5D}" type="datetime1">
              <a:rPr lang="pl-PL" smtClean="0"/>
              <a:t>22.10.2020</a:t>
            </a:fld>
            <a:endParaRPr lang="en-US" dirty="0"/>
          </a:p>
        </p:txBody>
      </p:sp>
      <p:sp>
        <p:nvSpPr>
          <p:cNvPr id="3" name="Stopka — symbol zastępczy 2"/>
          <p:cNvSpPr>
            <a:spLocks noGrp="1"/>
          </p:cNvSpPr>
          <p:nvPr>
            <p:ph type="ftr" sz="quarter" idx="11"/>
          </p:nvPr>
        </p:nvSpPr>
        <p:spPr/>
        <p:txBody>
          <a:bodyPr rtlCol="0"/>
          <a:lstStyle/>
          <a:p>
            <a:pPr rtl="0"/>
            <a:endParaRPr lang="en-US" dirty="0"/>
          </a:p>
        </p:txBody>
      </p:sp>
      <p:sp>
        <p:nvSpPr>
          <p:cNvPr id="4" name="Numer slajdu — symbol zastępczy 3"/>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9" name="Prostokąt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ytuł 1"/>
          <p:cNvSpPr>
            <a:spLocks noGrp="1"/>
          </p:cNvSpPr>
          <p:nvPr>
            <p:ph type="title"/>
          </p:nvPr>
        </p:nvSpPr>
        <p:spPr>
          <a:xfrm>
            <a:off x="767857" y="933450"/>
            <a:ext cx="3031852" cy="1722419"/>
          </a:xfrm>
        </p:spPr>
        <p:txBody>
          <a:bodyPr rtlCol="0" anchor="b">
            <a:normAutofit/>
          </a:bodyPr>
          <a:lstStyle>
            <a:lvl1pPr algn="l">
              <a:defRPr sz="2400" b="0">
                <a:solidFill>
                  <a:srgbClr val="FFFFFF"/>
                </a:solidFill>
              </a:defRPr>
            </a:lvl1pPr>
          </a:lstStyle>
          <a:p>
            <a:pPr rtl="0"/>
            <a:r>
              <a:rPr lang="pl-PL"/>
              <a:t>Kliknij, aby edytować styl</a:t>
            </a:r>
            <a:endParaRPr lang="en-US" dirty="0"/>
          </a:p>
        </p:txBody>
      </p:sp>
      <p:sp>
        <p:nvSpPr>
          <p:cNvPr id="3" name="Zawartość — symbol zastępczy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en-US" dirty="0"/>
          </a:p>
        </p:txBody>
      </p:sp>
      <p:sp>
        <p:nvSpPr>
          <p:cNvPr id="4" name="Tekst — symbol zastępczy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l-PL"/>
              <a:t>Kliknij, aby edytować style wzorca tekstu</a:t>
            </a:r>
          </a:p>
        </p:txBody>
      </p:sp>
      <p:sp>
        <p:nvSpPr>
          <p:cNvPr id="8" name="Data — symbol zastępczy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6D920A5D-EA17-4819-A043-E12BC300EB7F}" type="datetime1">
              <a:rPr lang="pl-PL" smtClean="0"/>
              <a:t>22.10.2020</a:t>
            </a:fld>
            <a:endParaRPr lang="en-US" dirty="0"/>
          </a:p>
        </p:txBody>
      </p:sp>
      <p:sp>
        <p:nvSpPr>
          <p:cNvPr id="10" name="Stopka — symbol zastępczy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Numer slajdu — symbol zastępczy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pl-PL"/>
              <a:t>Kliknij, aby edytować styl</a:t>
            </a:r>
            <a:endParaRPr lang="en-US" dirty="0"/>
          </a:p>
        </p:txBody>
      </p:sp>
      <p:sp>
        <p:nvSpPr>
          <p:cNvPr id="3" name="Obraz — symbol zastępczy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l-PL"/>
              <a:t>Kliknij ikonę, aby dodać obraz</a:t>
            </a:r>
            <a:endParaRPr lang="en-US" dirty="0"/>
          </a:p>
        </p:txBody>
      </p:sp>
      <p:sp>
        <p:nvSpPr>
          <p:cNvPr id="4" name="Tekst — symbol zastępczy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l-PL"/>
              <a:t>Kliknij, aby edytować style wzorca tekstu</a:t>
            </a:r>
          </a:p>
        </p:txBody>
      </p:sp>
      <p:sp>
        <p:nvSpPr>
          <p:cNvPr id="5" name="Data — symbol zastępczy 4"/>
          <p:cNvSpPr>
            <a:spLocks noGrp="1"/>
          </p:cNvSpPr>
          <p:nvPr>
            <p:ph type="dt" sz="half" idx="10"/>
          </p:nvPr>
        </p:nvSpPr>
        <p:spPr/>
        <p:txBody>
          <a:bodyPr rtlCol="0"/>
          <a:lstStyle/>
          <a:p>
            <a:pPr rtl="0"/>
            <a:fld id="{2A775421-7E68-4C5D-B006-AC43861EEBD2}" type="datetime1">
              <a:rPr lang="pl-PL" smtClean="0"/>
              <a:t>22.10.2020</a:t>
            </a:fld>
            <a:endParaRPr lang="en-US" dirty="0"/>
          </a:p>
        </p:txBody>
      </p:sp>
      <p:sp>
        <p:nvSpPr>
          <p:cNvPr id="6" name="Stopka — symbol zastępczy 5"/>
          <p:cNvSpPr>
            <a:spLocks noGrp="1"/>
          </p:cNvSpPr>
          <p:nvPr>
            <p:ph type="ftr" sz="quarter" idx="11"/>
          </p:nvPr>
        </p:nvSpPr>
        <p:spPr/>
        <p:txBody>
          <a:bodyPr rtlCol="0"/>
          <a:lstStyle/>
          <a:p>
            <a:pPr algn="l" rtl="0"/>
            <a:endParaRPr lang="en-US" dirty="0"/>
          </a:p>
        </p:txBody>
      </p:sp>
      <p:sp>
        <p:nvSpPr>
          <p:cNvPr id="7" name="Numer slajdu — symbol zastępczy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ytuł — symbol zastępczy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pl"/>
              <a:t>Kliknij, aby edytować styl wzorca tytułu</a:t>
            </a:r>
            <a:endParaRPr lang="en-US" dirty="0"/>
          </a:p>
        </p:txBody>
      </p:sp>
      <p:sp>
        <p:nvSpPr>
          <p:cNvPr id="3" name="Tekst — symbol zastępczy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pl"/>
              <a:t>Kliknij, aby edytować style wzorca tekstu</a:t>
            </a:r>
          </a:p>
          <a:p>
            <a:pPr lvl="1" rtl="0"/>
            <a:r>
              <a:rPr lang="pl"/>
              <a:t>Drugi poziom</a:t>
            </a:r>
          </a:p>
          <a:p>
            <a:pPr lvl="2" rtl="0"/>
            <a:r>
              <a:rPr lang="pl"/>
              <a:t>Trzeci poziom</a:t>
            </a:r>
          </a:p>
          <a:p>
            <a:pPr lvl="3" rtl="0"/>
            <a:r>
              <a:rPr lang="pl"/>
              <a:t>Czwarty poziom</a:t>
            </a:r>
          </a:p>
          <a:p>
            <a:pPr lvl="4" rtl="0"/>
            <a:r>
              <a:rPr lang="pl"/>
              <a:t>Piąty poziom</a:t>
            </a:r>
            <a:endParaRPr lang="en-US" dirty="0"/>
          </a:p>
        </p:txBody>
      </p:sp>
      <p:sp>
        <p:nvSpPr>
          <p:cNvPr id="4" name="Data — symbol zastępczy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D6E37362-AC28-4847-A3A7-1997A9B0E9AF}" type="datetime1">
              <a:rPr lang="pl-PL" smtClean="0"/>
              <a:t>22.10.2020</a:t>
            </a:fld>
            <a:endParaRPr lang="en-US" dirty="0"/>
          </a:p>
        </p:txBody>
      </p:sp>
      <p:sp>
        <p:nvSpPr>
          <p:cNvPr id="5" name="Stopka — symbol zastępczy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pPr rtl="0"/>
            <a:endParaRPr lang="en-US" dirty="0"/>
          </a:p>
        </p:txBody>
      </p:sp>
      <p:sp>
        <p:nvSpPr>
          <p:cNvPr id="6" name="Numer slajdu — symbol zastępczy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3A98EE3D-8CD1-4C3F-BD1C-C98C9596463C}" type="slidenum">
              <a:rPr lang="en-US" smtClean="0"/>
              <a:t>‹#›</a:t>
            </a:fld>
            <a:endParaRPr lang="en-US" dirty="0"/>
          </a:p>
        </p:txBody>
      </p:sp>
      <p:sp>
        <p:nvSpPr>
          <p:cNvPr id="9" name="Prostokąt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Prostokąt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Prostokąt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C21E816-31F5-48BB-BD02-D15F2F18B48A}"/>
              </a:ext>
            </a:extLst>
          </p:cNvPr>
          <p:cNvSpPr>
            <a:spLocks noGrp="1"/>
          </p:cNvSpPr>
          <p:nvPr>
            <p:ph type="ctrTitle"/>
          </p:nvPr>
        </p:nvSpPr>
        <p:spPr>
          <a:xfrm>
            <a:off x="599225" y="1132593"/>
            <a:ext cx="10993549" cy="1475013"/>
          </a:xfrm>
        </p:spPr>
        <p:txBody>
          <a:bodyPr rtlCol="0">
            <a:normAutofit/>
          </a:bodyPr>
          <a:lstStyle/>
          <a:p>
            <a:pPr algn="ctr"/>
            <a:r>
              <a:rPr lang="pl-PL" dirty="0"/>
              <a:t>Problem routingu w bezprzewodowych sieciach sensorycznych</a:t>
            </a:r>
            <a:endParaRPr lang="pl" dirty="0"/>
          </a:p>
        </p:txBody>
      </p:sp>
      <p:sp>
        <p:nvSpPr>
          <p:cNvPr id="3" name="Podtytuł 2">
            <a:extLst>
              <a:ext uri="{FF2B5EF4-FFF2-40B4-BE49-F238E27FC236}">
                <a16:creationId xmlns:a16="http://schemas.microsoft.com/office/drawing/2014/main" id="{835D6E6B-3353-491C-A3C6-F278D6CED8B3}"/>
              </a:ext>
            </a:extLst>
          </p:cNvPr>
          <p:cNvSpPr>
            <a:spLocks noGrp="1"/>
          </p:cNvSpPr>
          <p:nvPr>
            <p:ph type="subTitle" idx="1"/>
          </p:nvPr>
        </p:nvSpPr>
        <p:spPr>
          <a:xfrm>
            <a:off x="751920" y="4052493"/>
            <a:ext cx="10993546" cy="1976510"/>
          </a:xfrm>
        </p:spPr>
        <p:txBody>
          <a:bodyPr rtlCol="0">
            <a:normAutofit/>
          </a:bodyPr>
          <a:lstStyle/>
          <a:p>
            <a:pPr rtl="0"/>
            <a:r>
              <a:rPr lang="pl-PL" sz="1800" dirty="0">
                <a:solidFill>
                  <a:schemeClr val="bg1"/>
                </a:solidFill>
              </a:rPr>
              <a:t>Cembrzyński Jakub</a:t>
            </a:r>
          </a:p>
          <a:p>
            <a:pPr rtl="0"/>
            <a:r>
              <a:rPr lang="pl-PL" sz="1800" dirty="0">
                <a:solidFill>
                  <a:schemeClr val="bg1"/>
                </a:solidFill>
              </a:rPr>
              <a:t>Gardziel Małgorzata</a:t>
            </a:r>
          </a:p>
          <a:p>
            <a:pPr rtl="0"/>
            <a:r>
              <a:rPr lang="pl-PL" sz="1800" dirty="0">
                <a:solidFill>
                  <a:schemeClr val="bg1"/>
                </a:solidFill>
              </a:rPr>
              <a:t>Krawczak Konrad</a:t>
            </a:r>
          </a:p>
          <a:p>
            <a:pPr rtl="0"/>
            <a:endParaRPr lang="pl" dirty="0"/>
          </a:p>
        </p:txBody>
      </p:sp>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algn="ctr" rtl="0"/>
            <a:r>
              <a:rPr lang="pl-PL" dirty="0"/>
              <a:t>Słownik Pojęć</a:t>
            </a:r>
            <a:endParaRPr lang="pl" dirty="0"/>
          </a:p>
        </p:txBody>
      </p:sp>
      <p:sp>
        <p:nvSpPr>
          <p:cNvPr id="3" name="Symbol zastępczy zawartości 2">
            <a:extLst>
              <a:ext uri="{FF2B5EF4-FFF2-40B4-BE49-F238E27FC236}">
                <a16:creationId xmlns:a16="http://schemas.microsoft.com/office/drawing/2014/main" id="{D7F1CC74-B516-458B-B566-2038813E7387}"/>
              </a:ext>
            </a:extLst>
          </p:cNvPr>
          <p:cNvSpPr>
            <a:spLocks noGrp="1"/>
          </p:cNvSpPr>
          <p:nvPr>
            <p:ph idx="1"/>
          </p:nvPr>
        </p:nvSpPr>
        <p:spPr/>
        <p:txBody>
          <a:bodyPr>
            <a:normAutofit fontScale="92500"/>
          </a:bodyPr>
          <a:lstStyle/>
          <a:p>
            <a:pPr algn="just"/>
            <a:r>
              <a:rPr lang="pl-PL" sz="2400" dirty="0"/>
              <a:t>Bezprzewodowa sieć sensoryczna (WSN ang. Wireless sensor network) – graf składający się z dużej liczby węzłów sensorycznych, będących w stanie zbierać dane, przetwarzać je oraz przesyłać do celu. Sensory mają małe wymiary oraz niski pobór energii. </a:t>
            </a:r>
          </a:p>
          <a:p>
            <a:pPr algn="just"/>
            <a:r>
              <a:rPr lang="pl-PL" sz="2400" dirty="0"/>
              <a:t>Routing – określenie najlepszego sposobu transmisji danych z źródłowego do docelowego węzła w sieci, biorąc pod uwagę jej parametry (stabilność, zużycie energii, prędkość transmisji).</a:t>
            </a:r>
          </a:p>
          <a:p>
            <a:pPr algn="just"/>
            <a:r>
              <a:rPr lang="pl-PL" sz="2400" dirty="0" err="1"/>
              <a:t>Load</a:t>
            </a:r>
            <a:r>
              <a:rPr lang="pl-PL" sz="2400" dirty="0"/>
              <a:t> </a:t>
            </a:r>
            <a:r>
              <a:rPr lang="pl-PL" sz="2400" dirty="0" err="1"/>
              <a:t>balancing</a:t>
            </a:r>
            <a:r>
              <a:rPr lang="pl-PL" sz="2400" dirty="0"/>
              <a:t> – optymalizacja rozkładu obciążenia połączeń, która pozwala na zwiększenie wydajności sieci. </a:t>
            </a:r>
          </a:p>
          <a:p>
            <a:pPr marL="0" indent="0">
              <a:buNone/>
            </a:pPr>
            <a:endParaRPr lang="pl-PL" dirty="0"/>
          </a:p>
        </p:txBody>
      </p:sp>
      <p:sp>
        <p:nvSpPr>
          <p:cNvPr id="4" name="Symbol zastępczy numeru slajdu 3">
            <a:extLst>
              <a:ext uri="{FF2B5EF4-FFF2-40B4-BE49-F238E27FC236}">
                <a16:creationId xmlns:a16="http://schemas.microsoft.com/office/drawing/2014/main" id="{96BB70FB-0199-4C4C-B206-141032D415D9}"/>
              </a:ext>
            </a:extLst>
          </p:cNvPr>
          <p:cNvSpPr>
            <a:spLocks noGrp="1"/>
          </p:cNvSpPr>
          <p:nvPr>
            <p:ph type="sldNum" sz="quarter" idx="12"/>
          </p:nvPr>
        </p:nvSpPr>
        <p:spPr/>
        <p:txBody>
          <a:bodyPr/>
          <a:lstStyle/>
          <a:p>
            <a:pPr rtl="0"/>
            <a:fld id="{3A98EE3D-8CD1-4C3F-BD1C-C98C9596463C}" type="slidenum">
              <a:rPr lang="en-US" sz="1600" smtClean="0"/>
              <a:t>2</a:t>
            </a:fld>
            <a:endParaRPr lang="en-US" sz="1600" dirty="0"/>
          </a:p>
        </p:txBody>
      </p:sp>
    </p:spTree>
    <p:extLst>
      <p:ext uri="{BB962C8B-B14F-4D97-AF65-F5344CB8AC3E}">
        <p14:creationId xmlns:p14="http://schemas.microsoft.com/office/powerpoint/2010/main" val="369000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algn="ctr"/>
            <a:r>
              <a:rPr lang="pl-PL" dirty="0"/>
              <a:t>Problem routingu w bezprzewodowych sieciach sensorycznych</a:t>
            </a:r>
            <a:endParaRPr lang="pl" dirty="0"/>
          </a:p>
        </p:txBody>
      </p:sp>
      <p:sp>
        <p:nvSpPr>
          <p:cNvPr id="3" name="Symbol zastępczy zawartości 2">
            <a:extLst>
              <a:ext uri="{FF2B5EF4-FFF2-40B4-BE49-F238E27FC236}">
                <a16:creationId xmlns:a16="http://schemas.microsoft.com/office/drawing/2014/main" id="{D7F1CC74-B516-458B-B566-2038813E7387}"/>
              </a:ext>
            </a:extLst>
          </p:cNvPr>
          <p:cNvSpPr>
            <a:spLocks noGrp="1"/>
          </p:cNvSpPr>
          <p:nvPr>
            <p:ph idx="1"/>
          </p:nvPr>
        </p:nvSpPr>
        <p:spPr>
          <a:xfrm>
            <a:off x="952500" y="2340864"/>
            <a:ext cx="10086975" cy="3634486"/>
          </a:xfrm>
        </p:spPr>
        <p:txBody>
          <a:bodyPr/>
          <a:lstStyle/>
          <a:p>
            <a:pPr marL="0" indent="0" algn="just">
              <a:buNone/>
            </a:pPr>
            <a:r>
              <a:rPr lang="pl-PL" sz="2400" dirty="0"/>
              <a:t>Sensory są zazwyczaj małe i używane w rejonach o utrudnionej dostępności. Z powodu ograniczenia możliwości wymiany źródła zasilania, sieci sensoryczne powinny być projektowane w taki sposób, by  zużywały jak najmniej energii. Należy także optymalizować obciążenie ruchu ścieżek przesyłu, co także prowadzi do zmniejszenia zużycia energii, bowiem węzły bardziej obciążone pobierają jej więcej. </a:t>
            </a:r>
          </a:p>
          <a:p>
            <a:pPr marL="0" indent="0">
              <a:buNone/>
            </a:pPr>
            <a:endParaRPr lang="pl-PL" dirty="0"/>
          </a:p>
        </p:txBody>
      </p:sp>
      <p:sp>
        <p:nvSpPr>
          <p:cNvPr id="4" name="Symbol zastępczy numeru slajdu 3">
            <a:extLst>
              <a:ext uri="{FF2B5EF4-FFF2-40B4-BE49-F238E27FC236}">
                <a16:creationId xmlns:a16="http://schemas.microsoft.com/office/drawing/2014/main" id="{12D9C93B-4336-449D-B457-F83B195D00D6}"/>
              </a:ext>
            </a:extLst>
          </p:cNvPr>
          <p:cNvSpPr>
            <a:spLocks noGrp="1"/>
          </p:cNvSpPr>
          <p:nvPr>
            <p:ph type="sldNum" sz="quarter" idx="12"/>
          </p:nvPr>
        </p:nvSpPr>
        <p:spPr/>
        <p:txBody>
          <a:bodyPr/>
          <a:lstStyle/>
          <a:p>
            <a:pPr rtl="0"/>
            <a:fld id="{3A98EE3D-8CD1-4C3F-BD1C-C98C9596463C}" type="slidenum">
              <a:rPr lang="en-US" sz="1600" smtClean="0"/>
              <a:t>3</a:t>
            </a:fld>
            <a:endParaRPr lang="en-US" dirty="0"/>
          </a:p>
        </p:txBody>
      </p:sp>
    </p:spTree>
    <p:extLst>
      <p:ext uri="{BB962C8B-B14F-4D97-AF65-F5344CB8AC3E}">
        <p14:creationId xmlns:p14="http://schemas.microsoft.com/office/powerpoint/2010/main" val="263784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algn="ctr" rtl="0"/>
            <a:r>
              <a:rPr lang="pl-PL" dirty="0"/>
              <a:t>Wykorzystanie teorii gier do rozwiązania problemu</a:t>
            </a:r>
            <a:endParaRPr lang="pl" dirty="0"/>
          </a:p>
        </p:txBody>
      </p:sp>
      <p:sp>
        <p:nvSpPr>
          <p:cNvPr id="3" name="Symbol zastępczy zawartości 2">
            <a:extLst>
              <a:ext uri="{FF2B5EF4-FFF2-40B4-BE49-F238E27FC236}">
                <a16:creationId xmlns:a16="http://schemas.microsoft.com/office/drawing/2014/main" id="{D7F1CC74-B516-458B-B566-2038813E7387}"/>
              </a:ext>
            </a:extLst>
          </p:cNvPr>
          <p:cNvSpPr>
            <a:spLocks noGrp="1"/>
          </p:cNvSpPr>
          <p:nvPr>
            <p:ph idx="1"/>
          </p:nvPr>
        </p:nvSpPr>
        <p:spPr>
          <a:xfrm>
            <a:off x="857250" y="2340864"/>
            <a:ext cx="10391775" cy="3634486"/>
          </a:xfrm>
        </p:spPr>
        <p:txBody>
          <a:bodyPr/>
          <a:lstStyle/>
          <a:p>
            <a:pPr marL="0" indent="0" algn="just">
              <a:buNone/>
            </a:pPr>
            <a:r>
              <a:rPr lang="pl-PL" sz="2400" dirty="0"/>
              <a:t>Do problemu znalezienia optymalnej trasy można podejść  wykorzystując teorie gier. Za grę uznaje się routing a graczami nazywamy węzły. Każdy z graczy chce zwiększyć swój zysk, obowiązuję go model wypłaty/ zapłaty. Węzeł docelowy płaci węzłowi źródłowemu za każde, pomyślnie odebrane, dane. Węzeł źródłowy przekazuję część tego zysku do węzłów pośrednich. Ponadto każdy węzeł ponosi koszt za przekaz danych do innych węzłów. Określa się także parametr niezawodności węzłów (prawdopodobieństwo udanego przesyłu). Zysk każdego węzła jest zależny od łącznego zysku, stąd gracze dążą do kooperacji.</a:t>
            </a:r>
          </a:p>
          <a:p>
            <a:endParaRPr lang="pl-PL" dirty="0"/>
          </a:p>
        </p:txBody>
      </p:sp>
      <p:sp>
        <p:nvSpPr>
          <p:cNvPr id="4" name="Symbol zastępczy numeru slajdu 3">
            <a:extLst>
              <a:ext uri="{FF2B5EF4-FFF2-40B4-BE49-F238E27FC236}">
                <a16:creationId xmlns:a16="http://schemas.microsoft.com/office/drawing/2014/main" id="{F4EC2A92-090C-489F-BAE1-D8F2F89F880E}"/>
              </a:ext>
            </a:extLst>
          </p:cNvPr>
          <p:cNvSpPr>
            <a:spLocks noGrp="1"/>
          </p:cNvSpPr>
          <p:nvPr>
            <p:ph type="sldNum" sz="quarter" idx="12"/>
          </p:nvPr>
        </p:nvSpPr>
        <p:spPr/>
        <p:txBody>
          <a:bodyPr/>
          <a:lstStyle/>
          <a:p>
            <a:pPr rtl="0"/>
            <a:fld id="{3A98EE3D-8CD1-4C3F-BD1C-C98C9596463C}" type="slidenum">
              <a:rPr lang="en-US" sz="1600" smtClean="0"/>
              <a:t>4</a:t>
            </a:fld>
            <a:endParaRPr lang="en-US" sz="1600" dirty="0"/>
          </a:p>
        </p:txBody>
      </p:sp>
    </p:spTree>
    <p:extLst>
      <p:ext uri="{BB962C8B-B14F-4D97-AF65-F5344CB8AC3E}">
        <p14:creationId xmlns:p14="http://schemas.microsoft.com/office/powerpoint/2010/main" val="563813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D7F1CC74-B516-458B-B566-2038813E7387}"/>
              </a:ext>
            </a:extLst>
          </p:cNvPr>
          <p:cNvSpPr>
            <a:spLocks noGrp="1"/>
          </p:cNvSpPr>
          <p:nvPr>
            <p:ph idx="1"/>
          </p:nvPr>
        </p:nvSpPr>
        <p:spPr>
          <a:xfrm>
            <a:off x="857250" y="2340864"/>
            <a:ext cx="10391775" cy="3634486"/>
          </a:xfrm>
        </p:spPr>
        <p:txBody>
          <a:bodyPr>
            <a:normAutofit/>
          </a:bodyPr>
          <a:lstStyle/>
          <a:p>
            <a:pPr marL="0" indent="0" algn="just">
              <a:buNone/>
            </a:pPr>
            <a:r>
              <a:rPr lang="pl-PL" sz="2400" dirty="0"/>
              <a:t>Do modelowania kosztu transmisji  brane są pod uwagę (w każdym węźle): odległość, pozostała energia i obciążenie. Model ten może zoptymalizować zużycie  energii (proporcjonalne do odległości), żywotność sieci oraz rozkład obciążenia. Na przykład, jeśli odległość między węzłami lub obciążenie węzła jest zwiększone lub energia w węźle zmniejszona, to koszt transmisji wzrośnie. Spowoduje to wybranie alternatywnej ścieżki przy mniejszych kosztach.</a:t>
            </a:r>
            <a:endParaRPr lang="pl-PL" dirty="0"/>
          </a:p>
        </p:txBody>
      </p:sp>
      <p:sp>
        <p:nvSpPr>
          <p:cNvPr id="2" name="Symbol zastępczy numeru slajdu 1">
            <a:extLst>
              <a:ext uri="{FF2B5EF4-FFF2-40B4-BE49-F238E27FC236}">
                <a16:creationId xmlns:a16="http://schemas.microsoft.com/office/drawing/2014/main" id="{BF933FDC-F262-4164-9CA1-BB3E645DF860}"/>
              </a:ext>
            </a:extLst>
          </p:cNvPr>
          <p:cNvSpPr>
            <a:spLocks noGrp="1"/>
          </p:cNvSpPr>
          <p:nvPr>
            <p:ph type="sldNum" sz="quarter" idx="12"/>
          </p:nvPr>
        </p:nvSpPr>
        <p:spPr>
          <a:xfrm>
            <a:off x="10567825" y="6376289"/>
            <a:ext cx="1052510" cy="365125"/>
          </a:xfrm>
        </p:spPr>
        <p:txBody>
          <a:bodyPr/>
          <a:lstStyle/>
          <a:p>
            <a:pPr rtl="0"/>
            <a:fld id="{3A98EE3D-8CD1-4C3F-BD1C-C98C9596463C}" type="slidenum">
              <a:rPr lang="en-US" sz="1600" smtClean="0"/>
              <a:t>5</a:t>
            </a:fld>
            <a:endParaRPr lang="en-US" sz="1600" dirty="0"/>
          </a:p>
        </p:txBody>
      </p:sp>
    </p:spTree>
    <p:extLst>
      <p:ext uri="{BB962C8B-B14F-4D97-AF65-F5344CB8AC3E}">
        <p14:creationId xmlns:p14="http://schemas.microsoft.com/office/powerpoint/2010/main" val="3697718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27D5293-5DB6-4567-9381-70093BE1FF3E}"/>
              </a:ext>
            </a:extLst>
          </p:cNvPr>
          <p:cNvSpPr>
            <a:spLocks noGrp="1"/>
          </p:cNvSpPr>
          <p:nvPr>
            <p:ph type="title"/>
          </p:nvPr>
        </p:nvSpPr>
        <p:spPr/>
        <p:txBody>
          <a:bodyPr/>
          <a:lstStyle/>
          <a:p>
            <a:pPr algn="ctr"/>
            <a:r>
              <a:rPr lang="pl-PL" dirty="0" err="1"/>
              <a:t>źródłA</a:t>
            </a:r>
            <a:endParaRPr lang="pl-PL" dirty="0"/>
          </a:p>
        </p:txBody>
      </p:sp>
      <p:sp>
        <p:nvSpPr>
          <p:cNvPr id="4" name="pole tekstowe 3">
            <a:extLst>
              <a:ext uri="{FF2B5EF4-FFF2-40B4-BE49-F238E27FC236}">
                <a16:creationId xmlns:a16="http://schemas.microsoft.com/office/drawing/2014/main" id="{EBA62633-B3E2-4EC9-8CF4-BAAFA2F64695}"/>
              </a:ext>
            </a:extLst>
          </p:cNvPr>
          <p:cNvSpPr txBox="1"/>
          <p:nvPr/>
        </p:nvSpPr>
        <p:spPr>
          <a:xfrm>
            <a:off x="819150" y="2114550"/>
            <a:ext cx="10382250" cy="923330"/>
          </a:xfrm>
          <a:prstGeom prst="rect">
            <a:avLst/>
          </a:prstGeom>
          <a:noFill/>
        </p:spPr>
        <p:txBody>
          <a:bodyPr wrap="square" rtlCol="0">
            <a:spAutoFit/>
          </a:bodyPr>
          <a:lstStyle/>
          <a:p>
            <a:r>
              <a:rPr lang="pl-PL" dirty="0"/>
              <a:t>1. B. </a:t>
            </a:r>
            <a:r>
              <a:rPr lang="pl-PL" dirty="0" err="1"/>
              <a:t>Arisian</a:t>
            </a:r>
            <a:r>
              <a:rPr lang="pl-PL" dirty="0"/>
              <a:t> and K. </a:t>
            </a:r>
            <a:r>
              <a:rPr lang="pl-PL" dirty="0" err="1"/>
              <a:t>Eshghi</a:t>
            </a:r>
            <a:r>
              <a:rPr lang="pl-PL" dirty="0"/>
              <a:t>, "A Game </a:t>
            </a:r>
            <a:r>
              <a:rPr lang="pl-PL" dirty="0" err="1"/>
              <a:t>Theory</a:t>
            </a:r>
            <a:r>
              <a:rPr lang="pl-PL" dirty="0"/>
              <a:t> </a:t>
            </a:r>
            <a:r>
              <a:rPr lang="pl-PL" dirty="0" err="1"/>
              <a:t>Approach</a:t>
            </a:r>
            <a:r>
              <a:rPr lang="pl-PL" dirty="0"/>
              <a:t> for </a:t>
            </a:r>
            <a:r>
              <a:rPr lang="pl-PL" dirty="0" err="1"/>
              <a:t>Optimal</a:t>
            </a:r>
            <a:r>
              <a:rPr lang="pl-PL" dirty="0"/>
              <a:t> Routing: In Wireless Sensor Networks," </a:t>
            </a:r>
            <a:r>
              <a:rPr lang="pl-PL" i="1" dirty="0"/>
              <a:t>2010 6th International Conference on Wireless Communications Networking and Mobile Computing (</a:t>
            </a:r>
            <a:r>
              <a:rPr lang="pl-PL" i="1" dirty="0" err="1"/>
              <a:t>WiCOM</a:t>
            </a:r>
            <a:r>
              <a:rPr lang="pl-PL" i="1" dirty="0"/>
              <a:t>)</a:t>
            </a:r>
            <a:r>
              <a:rPr lang="pl-PL" dirty="0"/>
              <a:t>, Chengdu, 2010, pp. 1-7, doi: 10.1109/WICOM.2010.5601119.</a:t>
            </a:r>
          </a:p>
        </p:txBody>
      </p:sp>
      <p:sp>
        <p:nvSpPr>
          <p:cNvPr id="5" name="Symbol zastępczy numeru slajdu 1">
            <a:extLst>
              <a:ext uri="{FF2B5EF4-FFF2-40B4-BE49-F238E27FC236}">
                <a16:creationId xmlns:a16="http://schemas.microsoft.com/office/drawing/2014/main" id="{25D97FEF-D31C-431A-8A3C-B28B3229F67B}"/>
              </a:ext>
            </a:extLst>
          </p:cNvPr>
          <p:cNvSpPr txBox="1">
            <a:spLocks/>
          </p:cNvSpPr>
          <p:nvPr/>
        </p:nvSpPr>
        <p:spPr>
          <a:xfrm>
            <a:off x="10553000" y="6317551"/>
            <a:ext cx="1052510" cy="365125"/>
          </a:xfrm>
          <a:prstGeom prst="rect">
            <a:avLst/>
          </a:prstGeom>
        </p:spPr>
        <p:txBody>
          <a:bodyPr vert="horz" lIns="91440" tIns="45720" rIns="91440" bIns="45720" rtlCol="0" anchor="ctr"/>
          <a:lstStyle>
            <a:defPPr rtl="0">
              <a:defRPr lang="pl-pl"/>
            </a:defPPr>
            <a:lvl1pPr marL="0" algn="r" defTabSz="914400" rtl="0" eaLnBrk="1" latinLnBrk="0" hangingPunct="1">
              <a:defRPr sz="900"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98EE3D-8CD1-4C3F-BD1C-C98C9596463C}" type="slidenum">
              <a:rPr lang="en-US" sz="1600" smtClean="0"/>
              <a:pPr/>
              <a:t>6</a:t>
            </a:fld>
            <a:endParaRPr lang="en-US" sz="1600" dirty="0"/>
          </a:p>
        </p:txBody>
      </p:sp>
    </p:spTree>
    <p:extLst>
      <p:ext uri="{BB962C8B-B14F-4D97-AF65-F5344CB8AC3E}">
        <p14:creationId xmlns:p14="http://schemas.microsoft.com/office/powerpoint/2010/main" val="119895401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953_TF33552983" id="{E9BF0B52-2F89-4E1E-B7CE-BCE7A121B426}" vid="{5B52913E-0AFA-412C-891F-3779D08C8844}"/>
    </a:ext>
  </a:extLst>
</a:theme>
</file>

<file path=ppt/theme/theme2.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398</Words>
  <Application>Microsoft Office PowerPoint</Application>
  <PresentationFormat>Panoramiczny</PresentationFormat>
  <Paragraphs>20</Paragraphs>
  <Slides>6</Slides>
  <Notes>0</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6</vt:i4>
      </vt:variant>
    </vt:vector>
  </HeadingPairs>
  <TitlesOfParts>
    <vt:vector size="11" baseType="lpstr">
      <vt:lpstr>Calibri</vt:lpstr>
      <vt:lpstr>Franklin Gothic Book</vt:lpstr>
      <vt:lpstr>Franklin Gothic Demi</vt:lpstr>
      <vt:lpstr>Wingdings 2</vt:lpstr>
      <vt:lpstr>DividendVTI</vt:lpstr>
      <vt:lpstr>Problem routingu w bezprzewodowych sieciach sensorycznych</vt:lpstr>
      <vt:lpstr>Słownik Pojęć</vt:lpstr>
      <vt:lpstr>Problem routingu w bezprzewodowych sieciach sensorycznych</vt:lpstr>
      <vt:lpstr>Wykorzystanie teorii gier do rozwiązania problemu</vt:lpstr>
      <vt:lpstr>Prezentacja programu PowerPoint</vt:lpstr>
      <vt:lpstr>źródłA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2020-10-17T17:21:28Z</dcterms:created>
  <dcterms:modified xsi:type="dcterms:W3CDTF">2020-10-22T11:49:09Z</dcterms:modified>
</cp:coreProperties>
</file>