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97" r:id="rId15"/>
    <p:sldId id="291" r:id="rId16"/>
    <p:sldId id="306" r:id="rId17"/>
    <p:sldId id="292" r:id="rId18"/>
    <p:sldId id="300" r:id="rId19"/>
    <p:sldId id="301" r:id="rId20"/>
    <p:sldId id="302" r:id="rId21"/>
    <p:sldId id="298" r:id="rId22"/>
    <p:sldId id="299" r:id="rId23"/>
    <p:sldId id="305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92" y="-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で、同じ間隔ではないが割合が変化していっている。速くなるにつれ、下層粒子の割合が高くなり、元の層を保っている。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8514" y="40353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まとめ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ja-JP" altLang="en-US" u="sng" dirty="0" smtClean="0"/>
              <a:t>穴に入る粒子の層別割合は、速度が大きくなるほど均等</a:t>
            </a:r>
            <a:r>
              <a:rPr kumimoji="1" lang="ja-JP" altLang="en-US" dirty="0" smtClean="0"/>
              <a:t>になっていき、元の層形状をよく保っている。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415966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もう少し速度をあげて</a:t>
            </a:r>
            <a:r>
              <a:rPr kumimoji="1" lang="ja-JP" altLang="en-US" smtClean="0"/>
              <a:t>も、同じように変化するか</a:t>
            </a:r>
            <a:r>
              <a:rPr kumimoji="1" lang="ja-JP" altLang="en-US" dirty="0" smtClean="0"/>
              <a:t>確認の必要あり。</a:t>
            </a:r>
            <a:endParaRPr kumimoji="1" lang="en-US" altLang="ja-JP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23528" y="231781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ja-JP" altLang="en-US" u="sng" dirty="0" smtClean="0"/>
              <a:t>穴に入る粒子数は、</a:t>
            </a:r>
            <a:r>
              <a:rPr kumimoji="1" lang="ja-JP" altLang="en-US" u="sng" dirty="0" smtClean="0"/>
              <a:t>速度</a:t>
            </a:r>
            <a:r>
              <a:rPr kumimoji="1" lang="ja-JP" altLang="en-US" u="sng" dirty="0"/>
              <a:t>が大きくなるほど</a:t>
            </a:r>
            <a:r>
              <a:rPr kumimoji="1" lang="ja-JP" altLang="en-US" u="sng" dirty="0" smtClean="0"/>
              <a:t>増加</a:t>
            </a:r>
            <a:r>
              <a:rPr kumimoji="1" lang="ja-JP" altLang="en-US" dirty="0" smtClean="0"/>
              <a:t>している。しかし、ある程度の速度で数は収束していく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6334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27944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1100" u="none" strike="noStrike" dirty="0" smtClean="0">
                          <a:effectLst/>
                          <a:latin typeface="+mn-lt"/>
                        </a:rPr>
                        <a:t>Pestle 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Stationary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 smtClean="0">
                          <a:effectLst/>
                          <a:latin typeface="+mn-lt"/>
                        </a:rPr>
                        <a:t>Move - 200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 smtClean="0">
                          <a:effectLst/>
                          <a:latin typeface="+mn-lt"/>
                        </a:rPr>
                        <a:t>Move - 300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 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/>
              <a:t>S</a:t>
            </a:r>
            <a:r>
              <a:rPr kumimoji="1" lang="en-US" altLang="ja-JP" dirty="0" smtClean="0"/>
              <a:t>tationary</a:t>
            </a:r>
            <a:endParaRPr kumimoji="1" lang="en-US" altLang="ja-JP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5" name="stationary_comapre_withCFD2,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0805" y="1917511"/>
            <a:ext cx="6912768" cy="38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 smtClean="0"/>
              <a:t>Stationary </a:t>
            </a:r>
            <a:r>
              <a:rPr kumimoji="1" lang="en-US" altLang="ja-JP" dirty="0"/>
              <a:t>Pestle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Stationary</a:t>
            </a:r>
            <a:endParaRPr kumimoji="1"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pic>
        <p:nvPicPr>
          <p:cNvPr id="9" name="stationary_comapre_withCFD2,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797" y="1928576"/>
            <a:ext cx="7056784" cy="39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20110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144604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636969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5667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0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 </a:t>
            </a:r>
            <a:r>
              <a:rPr kumimoji="1" lang="en-US" altLang="ja-JP" dirty="0"/>
              <a:t>Stationary Pestle 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556246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912860"/>
              </p:ext>
            </p:extLst>
          </p:nvPr>
        </p:nvGraphicFramePr>
        <p:xfrm>
          <a:off x="2317984" y="2134546"/>
          <a:ext cx="5835840" cy="419210"/>
        </p:xfrm>
        <a:graphic>
          <a:graphicData uri="http://schemas.openxmlformats.org/drawingml/2006/table">
            <a:tbl>
              <a:tblPr/>
              <a:tblGrid>
                <a:gridCol w="1945280"/>
                <a:gridCol w="1945280"/>
                <a:gridCol w="1945280"/>
              </a:tblGrid>
              <a:tr h="2096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Pestle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9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</a:t>
                      </a:r>
                      <a:r>
                        <a:rPr 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-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300[mm/s]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254" y="2670153"/>
            <a:ext cx="1857168" cy="212247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92" y="2687897"/>
            <a:ext cx="1835978" cy="209826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0" y="2669452"/>
            <a:ext cx="1862096" cy="212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157672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en-US" altLang="ja-JP" dirty="0" smtClean="0"/>
              <a:t>Move </a:t>
            </a:r>
            <a:r>
              <a:rPr kumimoji="1" lang="en-US" altLang="ja-JP" dirty="0"/>
              <a:t>– 200[</a:t>
            </a:r>
            <a:r>
              <a:rPr kumimoji="1" lang="en-US" altLang="ja-JP" dirty="0" err="1"/>
              <a:t>ms</a:t>
            </a:r>
            <a:r>
              <a:rPr kumimoji="1" lang="en-US" altLang="ja-JP" dirty="0"/>
              <a:t>]</a:t>
            </a:r>
            <a:r>
              <a:rPr kumimoji="1" lang="ja-JP" altLang="en-US" dirty="0"/>
              <a:t>と比較すると、流れ込んでいる粒子数がほぼ同じ</a:t>
            </a:r>
            <a:r>
              <a:rPr kumimoji="1" lang="ja-JP" altLang="en-US" dirty="0" smtClean="0"/>
              <a:t>。粒子の層別割合は異なる。</a:t>
            </a:r>
            <a:r>
              <a:rPr kumimoji="1" lang="en-US" altLang="ja-JP" dirty="0" smtClean="0"/>
              <a:t>Stationary</a:t>
            </a:r>
            <a:r>
              <a:rPr kumimoji="1" lang="ja-JP" altLang="en-US" dirty="0" smtClean="0"/>
              <a:t>だと上層粒子の割合が高い。</a:t>
            </a:r>
            <a:endParaRPr kumimoji="1" lang="en-US" altLang="ja-JP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 </a:t>
            </a:r>
            <a:r>
              <a:rPr kumimoji="1" lang="ja-JP" altLang="en-US" dirty="0" smtClean="0"/>
              <a:t>気層の流れ込み</a:t>
            </a:r>
            <a:r>
              <a:rPr kumimoji="1" lang="ja-JP" altLang="en-US" dirty="0"/>
              <a:t>が多く、</a:t>
            </a:r>
            <a:r>
              <a:rPr kumimoji="1" lang="ja-JP" altLang="en-US" dirty="0" smtClean="0"/>
              <a:t>スプラッシュが大きい</a:t>
            </a:r>
            <a:endParaRPr kumimoji="1" lang="en-US" altLang="ja-JP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8826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Saxon</a:t>
            </a:r>
            <a:r>
              <a:rPr kumimoji="1" lang="ja-JP" altLang="en-US" dirty="0" smtClean="0"/>
              <a:t>効果による引き込みの効果あり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33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15552</TotalTime>
  <Words>711</Words>
  <Application>Microsoft Office PowerPoint</Application>
  <PresentationFormat>画面に合わせる (4:3)</PresentationFormat>
  <Paragraphs>271</Paragraphs>
  <Slides>22</Slides>
  <Notes>0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 Comparison, Suction velocity</vt:lpstr>
      <vt:lpstr>PowerPoint プレゼンテーション</vt:lpstr>
      <vt:lpstr> Compared parameter</vt:lpstr>
      <vt:lpstr> Stationary Pestle</vt:lpstr>
      <vt:lpstr> Stationary Pestle</vt:lpstr>
      <vt:lpstr> Stationary Pestle </vt:lpstr>
      <vt:lpstr> Stationary Pestle </vt:lpstr>
      <vt:lpstr> Comparison, Suction velocity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182</cp:revision>
  <dcterms:created xsi:type="dcterms:W3CDTF">2014-04-01T16:35:38Z</dcterms:created>
  <dcterms:modified xsi:type="dcterms:W3CDTF">2018-07-13T06:29:08Z</dcterms:modified>
</cp:coreProperties>
</file>