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97" r:id="rId15"/>
    <p:sldId id="291" r:id="rId16"/>
    <p:sldId id="292" r:id="rId17"/>
    <p:sldId id="300" r:id="rId18"/>
    <p:sldId id="301" r:id="rId19"/>
    <p:sldId id="302" r:id="rId20"/>
    <p:sldId id="303" r:id="rId21"/>
    <p:sldId id="298" r:id="rId22"/>
    <p:sldId id="299" r:id="rId23"/>
    <p:sldId id="30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Move - 300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Stationary</a:t>
            </a:r>
            <a:endParaRPr kumimoji="1"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では気層の流れ込みが多く、スプラッシュも大きい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では層形状が変わっている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87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気層の流れ込みが多く、スプラッシュも大きい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層形状が変わっている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Move – 200[</a:t>
            </a:r>
            <a:r>
              <a:rPr kumimoji="1" lang="en-US" altLang="ja-JP" dirty="0" err="1" smtClean="0"/>
              <a:t>ms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と比較すると、流れ込んでいる粒子数がほぼ同じ</a:t>
            </a:r>
            <a:r>
              <a:rPr kumimoji="1" lang="ja-JP" altLang="en-US" dirty="0"/>
              <a:t>。</a:t>
            </a:r>
            <a:r>
              <a:rPr kumimoji="1" lang="ja-JP" altLang="en-US" dirty="0" smtClean="0"/>
              <a:t>しかし、下層　　粒子の割合は低い</a:t>
            </a:r>
            <a:r>
              <a:rPr kumimoji="1" lang="en-US" altLang="ja-JP" dirty="0" smtClean="0"/>
              <a:t>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98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15538</TotalTime>
  <Words>640</Words>
  <Application>Microsoft Office PowerPoint</Application>
  <PresentationFormat>画面に合わせる (4:3)</PresentationFormat>
  <Paragraphs>275</Paragraphs>
  <Slides>22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173</cp:revision>
  <dcterms:created xsi:type="dcterms:W3CDTF">2014-04-01T16:35:38Z</dcterms:created>
  <dcterms:modified xsi:type="dcterms:W3CDTF">2018-07-13T06:15:15Z</dcterms:modified>
</cp:coreProperties>
</file>