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8"/>
  </p:handoutMasterIdLst>
  <p:sldIdLst>
    <p:sldId id="257" r:id="rId2"/>
    <p:sldId id="283" r:id="rId3"/>
    <p:sldId id="258" r:id="rId4"/>
    <p:sldId id="282" r:id="rId5"/>
    <p:sldId id="259" r:id="rId6"/>
    <p:sldId id="274" r:id="rId7"/>
    <p:sldId id="276" r:id="rId8"/>
    <p:sldId id="273" r:id="rId9"/>
    <p:sldId id="269" r:id="rId10"/>
    <p:sldId id="281" r:id="rId11"/>
    <p:sldId id="262" r:id="rId12"/>
    <p:sldId id="278" r:id="rId13"/>
    <p:sldId id="279" r:id="rId14"/>
    <p:sldId id="277" r:id="rId15"/>
    <p:sldId id="271" r:id="rId16"/>
    <p:sldId id="280" r:id="rId17"/>
  </p:sldIdLst>
  <p:sldSz cx="6858000" cy="9906000" type="A4"/>
  <p:notesSz cx="9144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586"/>
  </p:normalViewPr>
  <p:slideViewPr>
    <p:cSldViewPr snapToGrid="0">
      <p:cViewPr varScale="1">
        <p:scale>
          <a:sx n="64" d="100"/>
          <a:sy n="64" d="100"/>
        </p:scale>
        <p:origin x="16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BC990-631B-44C0-9708-8FFAA36D913C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9CABF-9E65-482E-9EA5-0EF8ED0598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33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2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97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6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2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73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6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98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189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716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0552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0E0C8-02F0-4E03-83F6-93C841C817A4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31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0E0C8-02F0-4E03-83F6-93C841C817A4}" type="datetimeFigureOut">
              <a:rPr kumimoji="1" lang="ja-JP" altLang="en-US" smtClean="0"/>
              <a:t>2019/10/11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5052E-33D5-4FDC-BDB2-4EF48FCDC3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3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xmlns="" id="{302C1514-DB19-C840-B74D-7CF67DCBC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76" y="1018717"/>
            <a:ext cx="6026727" cy="6026727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98435" y="7045444"/>
            <a:ext cx="596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1. Schematic diagram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4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0" y="840869"/>
            <a:ext cx="4760260" cy="3576491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particles in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11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Filling time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7403" y="8608158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 of powder into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0" y="840869"/>
            <a:ext cx="4760260" cy="3576491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90" y="5031667"/>
            <a:ext cx="4760260" cy="357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08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403657"/>
            <a:ext cx="1215615" cy="3039038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08" t="20606"/>
          <a:stretch/>
        </p:blipFill>
        <p:spPr>
          <a:xfrm>
            <a:off x="211403" y="1305587"/>
            <a:ext cx="5430982" cy="544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7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98" y="2625026"/>
            <a:ext cx="1312802" cy="3282005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6" t="22020"/>
          <a:stretch/>
        </p:blipFill>
        <p:spPr>
          <a:xfrm>
            <a:off x="336094" y="1402568"/>
            <a:ext cx="5306291" cy="534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9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27404" y="414691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suctioned particles by 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7403" y="8808186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suctioned particles by pressure gradient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7" y="217379"/>
            <a:ext cx="5230151" cy="392953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26" y="4878654"/>
            <a:ext cx="5230152" cy="39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86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52" y="2363932"/>
            <a:ext cx="1298864" cy="3247159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movement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/>
          <a:stretch/>
        </p:blipFill>
        <p:spPr>
          <a:xfrm>
            <a:off x="939820" y="2111188"/>
            <a:ext cx="4339232" cy="557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0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90" y="327109"/>
            <a:ext cx="5375563" cy="4038783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33072" y="436589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of air volume change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42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4443"/>
            <a:ext cx="6858000" cy="385762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46645" y="6492068"/>
            <a:ext cx="596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SDF and IBM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3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353244"/>
              </p:ext>
            </p:extLst>
          </p:nvPr>
        </p:nvGraphicFramePr>
        <p:xfrm>
          <a:off x="1387849" y="1033649"/>
          <a:ext cx="4082302" cy="2010757"/>
        </p:xfrm>
        <a:graphic>
          <a:graphicData uri="http://schemas.openxmlformats.org/drawingml/2006/table">
            <a:tbl>
              <a:tblPr firstRow="1" firstCol="1" bandRow="1"/>
              <a:tblGrid>
                <a:gridCol w="22182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640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Gas phase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313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Viscosity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1.8×10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 Pa</a:t>
                      </a: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198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Solid phase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　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27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Density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1500 kg/m</a:t>
                      </a:r>
                      <a:r>
                        <a:rPr lang="en-US" sz="1100" kern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3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Spring constant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 N/m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2845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restitution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0.9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255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Coefficient of friction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0.3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453568"/>
              </p:ext>
            </p:extLst>
          </p:nvPr>
        </p:nvGraphicFramePr>
        <p:xfrm>
          <a:off x="1387849" y="5497234"/>
          <a:ext cx="4082302" cy="1399148"/>
        </p:xfrm>
        <a:graphic>
          <a:graphicData uri="http://schemas.openxmlformats.org/drawingml/2006/table">
            <a:tbl>
              <a:tblPr firstRow="1" firstCol="1" bandRow="1"/>
              <a:tblGrid>
                <a:gridCol w="18917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905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Particle diameter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250 μm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Number of particles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500,000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6324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Grid size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0.5 mm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17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Calculation time</a:t>
                      </a:r>
                      <a:endParaRPr lang="ja-JP" sz="1050" kern="10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50" charset="-128"/>
                          <a:cs typeface="Times New Roman" panose="02020603050405020304" pitchFamily="18" charset="0"/>
                        </a:rPr>
                        <a:t>0.24 s</a:t>
                      </a:r>
                      <a:endParaRPr lang="ja-JP" sz="1050" kern="100" dirty="0">
                        <a:effectLst/>
                        <a:latin typeface="游明朝" panose="02020400000000000000" pitchFamily="18" charset="-128"/>
                        <a:ea typeface="游明朝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2865" marR="62865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540000" y="664317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1. Physical properties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40000" y="512790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2. Calculation conditions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82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46" y="4535652"/>
            <a:ext cx="5134895" cy="3857963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889"/>
          <a:stretch/>
        </p:blipFill>
        <p:spPr>
          <a:xfrm>
            <a:off x="0" y="5979"/>
            <a:ext cx="6858000" cy="3505200"/>
          </a:xfrm>
          <a:prstGeom prst="rect">
            <a:avLst/>
          </a:prstGeom>
        </p:spPr>
      </p:pic>
      <p:sp>
        <p:nvSpPr>
          <p:cNvPr id="20" name="テキスト ボックス 19"/>
          <p:cNvSpPr txBox="1"/>
          <p:nvPr/>
        </p:nvSpPr>
        <p:spPr>
          <a:xfrm>
            <a:off x="540000" y="3637226"/>
            <a:ext cx="5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Powder distribution</a:t>
            </a:r>
          </a:p>
          <a:p>
            <a:pPr algn="ctr"/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suction filling, the punch speed was 500 mm/s.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752094" y="8393615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Number of particles in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2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/>
          <p:cNvSpPr txBox="1"/>
          <p:nvPr/>
        </p:nvSpPr>
        <p:spPr>
          <a:xfrm>
            <a:off x="585840" y="4154124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Flux of powder into die region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92" y="296161"/>
            <a:ext cx="5134895" cy="38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0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385" y="2393574"/>
            <a:ext cx="1219648" cy="3049121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kumimoji="1"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2" r="40000"/>
          <a:stretch/>
        </p:blipFill>
        <p:spPr>
          <a:xfrm>
            <a:off x="1108363" y="1347149"/>
            <a:ext cx="4114801" cy="540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5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63" y="2357255"/>
            <a:ext cx="1218286" cy="3045716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14" r="40808"/>
          <a:stretch/>
        </p:blipFill>
        <p:spPr>
          <a:xfrm>
            <a:off x="1163782" y="1361005"/>
            <a:ext cx="4059382" cy="5389418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27896" y="6750423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 force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9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27403" y="4417360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suctioned particles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03" y="121698"/>
            <a:ext cx="5717466" cy="42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7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0612"/>
            <a:ext cx="6858000" cy="6858000"/>
          </a:xfrm>
          <a:prstGeom prst="rect">
            <a:avLst/>
          </a:prstGeom>
        </p:spPr>
      </p:pic>
      <p:sp>
        <p:nvSpPr>
          <p:cNvPr id="41" name="テキスト ボックス 40"/>
          <p:cNvSpPr txBox="1"/>
          <p:nvPr/>
        </p:nvSpPr>
        <p:spPr>
          <a:xfrm>
            <a:off x="540000" y="7718612"/>
            <a:ext cx="577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altLang="ja-JP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Powder distribution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37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523</TotalTime>
  <Words>187</Words>
  <Application>Microsoft Office PowerPoint</Application>
  <PresentationFormat>A4 210 x 297 mm</PresentationFormat>
  <Paragraphs>45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4" baseType="lpstr">
      <vt:lpstr>ＭＳ Ｐゴシック</vt:lpstr>
      <vt:lpstr>游ゴシック</vt:lpstr>
      <vt:lpstr>游明朝</vt:lpstr>
      <vt:lpstr>Arial</vt:lpstr>
      <vt:lpstr>Calibri</vt:lpstr>
      <vt:lpstr>Calibri Light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kosei</dc:creator>
  <cp:lastModifiedBy>yoshida kosei</cp:lastModifiedBy>
  <cp:revision>158</cp:revision>
  <dcterms:created xsi:type="dcterms:W3CDTF">2019-06-27T07:46:37Z</dcterms:created>
  <dcterms:modified xsi:type="dcterms:W3CDTF">2019-10-11T07:06:00Z</dcterms:modified>
</cp:coreProperties>
</file>