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7199313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120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589241"/>
            <a:ext cx="5399485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891070"/>
            <a:ext cx="5399485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AB8-1CFC-42FF-BD84-CD671FBFB73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362C-BDB7-4E24-A0AF-F89445D49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216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AB8-1CFC-42FF-BD84-CD671FBFB73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362C-BDB7-4E24-A0AF-F89445D49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0958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91691"/>
            <a:ext cx="1552352" cy="3051215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91691"/>
            <a:ext cx="4567064" cy="305121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AB8-1CFC-42FF-BD84-CD671FBFB73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362C-BDB7-4E24-A0AF-F89445D49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40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AB8-1CFC-42FF-BD84-CD671FBFB73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362C-BDB7-4E24-A0AF-F89445D49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59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897613"/>
            <a:ext cx="6209407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2409468"/>
            <a:ext cx="6209407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AB8-1CFC-42FF-BD84-CD671FBFB73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362C-BDB7-4E24-A0AF-F89445D49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317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958453"/>
            <a:ext cx="3059708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958453"/>
            <a:ext cx="3059708" cy="228445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AB8-1CFC-42FF-BD84-CD671FBFB73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362C-BDB7-4E24-A0AF-F89445D49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9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91691"/>
            <a:ext cx="6209407" cy="69592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882610"/>
            <a:ext cx="3045647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315164"/>
            <a:ext cx="3045647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882610"/>
            <a:ext cx="306064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315164"/>
            <a:ext cx="3060646" cy="193440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AB8-1CFC-42FF-BD84-CD671FBFB73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362C-BDB7-4E24-A0AF-F89445D49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66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AB8-1CFC-42FF-BD84-CD671FBFB73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362C-BDB7-4E24-A0AF-F89445D49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596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AB8-1CFC-42FF-BD84-CD671FBFB73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362C-BDB7-4E24-A0AF-F89445D49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100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518398"/>
            <a:ext cx="3644652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AB8-1CFC-42FF-BD84-CD671FBFB73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362C-BDB7-4E24-A0AF-F89445D49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75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40030"/>
            <a:ext cx="2321966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518398"/>
            <a:ext cx="3644652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1080135"/>
            <a:ext cx="2321966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C9AB8-1CFC-42FF-BD84-CD671FBFB73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0362C-BDB7-4E24-A0AF-F89445D49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425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91691"/>
            <a:ext cx="6209407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958453"/>
            <a:ext cx="6209407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9AB8-1CFC-42FF-BD84-CD671FBFB735}" type="datetimeFigureOut">
              <a:rPr kumimoji="1" lang="ja-JP" altLang="en-US" smtClean="0"/>
              <a:t>2020/2/27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3337084"/>
            <a:ext cx="242976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3337084"/>
            <a:ext cx="1619845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0362C-BDB7-4E24-A0AF-F89445D49E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20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kumimoji="1"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kumimoji="1"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9F2A8C16-09A0-4DCF-B700-5E6A76798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"/>
            <a:ext cx="7199313" cy="359965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504AD94-A5C9-4783-AA5B-74FE7E7ECA90}"/>
              </a:ext>
            </a:extLst>
          </p:cNvPr>
          <p:cNvSpPr txBox="1"/>
          <p:nvPr/>
        </p:nvSpPr>
        <p:spPr>
          <a:xfrm>
            <a:off x="2210056" y="93600"/>
            <a:ext cx="13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Distance [m]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17C8E0-F365-4E00-AE53-842B91775A63}"/>
              </a:ext>
            </a:extLst>
          </p:cNvPr>
          <p:cNvSpPr txBox="1"/>
          <p:nvPr/>
        </p:nvSpPr>
        <p:spPr>
          <a:xfrm>
            <a:off x="5809712" y="93600"/>
            <a:ext cx="138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1 - α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4007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7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kosei yoshida</dc:creator>
  <cp:lastModifiedBy>kosei yoshida</cp:lastModifiedBy>
  <cp:revision>2</cp:revision>
  <dcterms:created xsi:type="dcterms:W3CDTF">2020-02-27T11:50:34Z</dcterms:created>
  <dcterms:modified xsi:type="dcterms:W3CDTF">2020-02-27T11:51:55Z</dcterms:modified>
</cp:coreProperties>
</file>