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6" r:id="rId2"/>
    <p:sldId id="287" r:id="rId3"/>
    <p:sldId id="288" r:id="rId4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7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5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8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00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77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1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3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05D6-4815-4D41-8255-913DB112E6D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31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3" Type="http://schemas.openxmlformats.org/officeDocument/2006/relationships/image" Target="../media/image14.png"/><Relationship Id="rId21" Type="http://schemas.openxmlformats.org/officeDocument/2006/relationships/image" Target="../media/image26.pn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24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3.png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549584" y="279005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1051814" y="279005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844" y="31453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549584" y="530132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051814" y="530132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49584" y="77983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51814" y="77983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549584" y="404569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51814" y="404569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549584" y="65569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051814" y="6556962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549584" y="905399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051814" y="9053997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4844" y="439688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4844" y="56475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4844" y="691749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4844" y="81682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4844" y="942876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AB9EB99-3465-41AC-96EA-89AB41204358}"/>
              </a:ext>
            </a:extLst>
          </p:cNvPr>
          <p:cNvSpPr txBox="1"/>
          <p:nvPr/>
        </p:nvSpPr>
        <p:spPr>
          <a:xfrm>
            <a:off x="567752" y="10153432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1-1 (Gravity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F6E7E3-7959-4CF0-90F4-67416CA2001F}"/>
              </a:ext>
            </a:extLst>
          </p:cNvPr>
          <p:cNvSpPr txBox="1"/>
          <p:nvPr/>
        </p:nvSpPr>
        <p:spPr>
          <a:xfrm>
            <a:off x="2003882" y="10153432"/>
            <a:ext cx="18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1-2 (Suction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96D34253-2207-4D68-81B4-351830220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2790057"/>
            <a:ext cx="720000" cy="10800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0C7D350-386A-483D-BE4E-4A33D425A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4060985"/>
            <a:ext cx="720000" cy="10800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EE4F43E-6A54-4F3B-925D-53C8D30BFD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5301327"/>
            <a:ext cx="720000" cy="108000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CE56C18-4493-44CC-BC10-0B1AA31136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6556962"/>
            <a:ext cx="720000" cy="10800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C724C01F-2609-4F66-9832-48BF68A686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7817797"/>
            <a:ext cx="720000" cy="10800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6443D27-CBB2-48CE-BEFD-49DD7D7696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84" y="9073432"/>
            <a:ext cx="720000" cy="108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32492D7-6950-46FA-8833-B5C4D0EBE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5311692"/>
            <a:ext cx="720000" cy="1080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CC4C137-FA0B-49E1-B646-D269404AD3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2809492"/>
            <a:ext cx="720000" cy="1080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550FEB1-1A49-4139-A47F-44F85EC48A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4060985"/>
            <a:ext cx="720000" cy="10800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DF3C5BC-DA1A-445F-A0C4-A618D1AEAC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6576397"/>
            <a:ext cx="720000" cy="1080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18912CC2-DFA8-4AD7-A61A-1F006FD7C3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7817797"/>
            <a:ext cx="720000" cy="10800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CF11BD7B-2CF4-4DA8-B103-43DC2B6D425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9073432"/>
            <a:ext cx="720000" cy="108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4844" y="31453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4844" y="439688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4844" y="56475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4844" y="691749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4844" y="81682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4844" y="942876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AB9EB99-3465-41AC-96EA-89AB41204358}"/>
              </a:ext>
            </a:extLst>
          </p:cNvPr>
          <p:cNvSpPr txBox="1"/>
          <p:nvPr/>
        </p:nvSpPr>
        <p:spPr>
          <a:xfrm>
            <a:off x="567752" y="10153432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1-1 (Gravity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F6E7E3-7959-4CF0-90F4-67416CA2001F}"/>
              </a:ext>
            </a:extLst>
          </p:cNvPr>
          <p:cNvSpPr txBox="1"/>
          <p:nvPr/>
        </p:nvSpPr>
        <p:spPr>
          <a:xfrm>
            <a:off x="2003882" y="10153432"/>
            <a:ext cx="18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1-2 (Suction filling)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図 77">
            <a:extLst>
              <a:ext uri="{FF2B5EF4-FFF2-40B4-BE49-F238E27FC236}">
                <a16:creationId xmlns:a16="http://schemas.microsoft.com/office/drawing/2014/main" id="{3CCF49ED-87D1-4F81-80FB-3BBD1FBD3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90" y="2809492"/>
            <a:ext cx="720000" cy="1080000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44C0EA6F-BBB0-4BE3-819C-53401DFB3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90" y="4060985"/>
            <a:ext cx="720000" cy="1080000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4A0B05CD-A12D-4798-80B7-6498FCDA2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90" y="5320762"/>
            <a:ext cx="720000" cy="1080000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01A003CF-D712-4159-8957-F1CB56E5DC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90" y="6576397"/>
            <a:ext cx="720000" cy="1080000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1086EABB-6A8D-4400-8390-365387A10A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90" y="7817797"/>
            <a:ext cx="720000" cy="108000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D2C698B1-C587-4608-BF05-804081F288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90" y="9073432"/>
            <a:ext cx="720000" cy="1080000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58C59D41-E291-41D3-9B9B-C1BD6CCE44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71" y="2790057"/>
            <a:ext cx="720000" cy="1080000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D9D43C2-6EC5-46B5-8B73-3F518EEC349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71" y="4045692"/>
            <a:ext cx="720000" cy="1080000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38561F62-A8CC-4335-B6D1-2E1D655641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70" y="5301327"/>
            <a:ext cx="720000" cy="108000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35C865E-5948-4461-9B0E-3041C6B41A8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71" y="6556962"/>
            <a:ext cx="720000" cy="108000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1AA225D-4823-4F1C-9FF2-F70005EA0F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71" y="7798362"/>
            <a:ext cx="720000" cy="1080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BD0546A-03E3-4B0A-9DC0-6AB6C5673FA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71" y="9073432"/>
            <a:ext cx="720000" cy="1080000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C065F511-B9EC-4CE7-AFD9-0BBC44BF9B6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94" y="2790057"/>
            <a:ext cx="720000" cy="1080000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3DA0C576-186A-42CA-8CE3-CB42DFC7D2D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5" y="4045692"/>
            <a:ext cx="720000" cy="1080000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4BBFB0B-2D81-4CEB-A48B-375EC2CF73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5" y="5301327"/>
            <a:ext cx="720000" cy="108000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69E7716E-6538-4E81-8584-5DB5D99E5AC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5" y="6556962"/>
            <a:ext cx="720000" cy="1080000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81A21FFE-E4A9-4429-AF9B-F0036AA79E3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5" y="7798362"/>
            <a:ext cx="720000" cy="1080000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E9FF35FE-D4AE-4497-B07D-86D7B80249E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14" y="9039762"/>
            <a:ext cx="720000" cy="10800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6DA1A17-9F10-490B-BD7B-FB71533C205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2784915"/>
            <a:ext cx="720000" cy="108000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3A3993C1-FECC-4916-A5B2-AD3DF8013DD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4045692"/>
            <a:ext cx="720000" cy="108000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BC816E23-C7F8-4FE3-9ECE-8FF7755999D7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9" y="5287284"/>
            <a:ext cx="720000" cy="108000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E1627720-1F18-44F4-AD9C-37CDE5C774A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" y="6556967"/>
            <a:ext cx="720000" cy="10800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367C688-8AFD-46DC-BB9D-B6DAFEF4629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9" y="7784511"/>
            <a:ext cx="720000" cy="108000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EC8BE8F7-DAF3-47D0-9879-45635D46C212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73" y="9045074"/>
            <a:ext cx="720000" cy="108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4844" y="31453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4844" y="439688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4844" y="5647591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4844" y="691749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0.140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4844" y="81682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4844" y="942876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0.220 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158376A-37C7-4BA3-B30F-F3ED8BBE3BC0}"/>
              </a:ext>
            </a:extLst>
          </p:cNvPr>
          <p:cNvSpPr txBox="1"/>
          <p:nvPr/>
        </p:nvSpPr>
        <p:spPr>
          <a:xfrm>
            <a:off x="3815446" y="10153432"/>
            <a:ext cx="126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2-5 (500 mm/s)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04A6FF-469B-4D28-ADA6-45897849EB2B}"/>
              </a:ext>
            </a:extLst>
          </p:cNvPr>
          <p:cNvSpPr txBox="1"/>
          <p:nvPr/>
        </p:nvSpPr>
        <p:spPr>
          <a:xfrm>
            <a:off x="5318057" y="10129533"/>
            <a:ext cx="126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2-7 (700 mm/s)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29E550-DF95-4DD7-8EFC-69A98E0F29B1}"/>
              </a:ext>
            </a:extLst>
          </p:cNvPr>
          <p:cNvSpPr txBox="1"/>
          <p:nvPr/>
        </p:nvSpPr>
        <p:spPr>
          <a:xfrm>
            <a:off x="778081" y="10129534"/>
            <a:ext cx="126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2-1 (100 mm/s)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B25940-FDC8-447D-AA02-5C9253ABD50B}"/>
              </a:ext>
            </a:extLst>
          </p:cNvPr>
          <p:cNvSpPr txBox="1"/>
          <p:nvPr/>
        </p:nvSpPr>
        <p:spPr>
          <a:xfrm>
            <a:off x="2273378" y="10137168"/>
            <a:ext cx="126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2-3 (300 mm/s)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92</Words>
  <Application>Microsoft Office PowerPoint</Application>
  <PresentationFormat>ユーザー設定</PresentationFormat>
  <Paragraphs>26</Paragraphs>
  <Slides>3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yoshida</dc:creator>
  <cp:lastModifiedBy>kosei yoshida</cp:lastModifiedBy>
  <cp:revision>242</cp:revision>
  <dcterms:created xsi:type="dcterms:W3CDTF">2019-03-29T05:42:32Z</dcterms:created>
  <dcterms:modified xsi:type="dcterms:W3CDTF">2020-02-27T09:40:17Z</dcterms:modified>
</cp:coreProperties>
</file>