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286" r:id="rId13"/>
    <p:sldId id="289" r:id="rId14"/>
    <p:sldId id="287" r:id="rId15"/>
    <p:sldId id="291" r:id="rId16"/>
    <p:sldId id="292" r:id="rId17"/>
    <p:sldId id="294" r:id="rId18"/>
    <p:sldId id="293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643"/>
  </p:normalViewPr>
  <p:slideViewPr>
    <p:cSldViewPr>
      <p:cViewPr>
        <p:scale>
          <a:sx n="100" d="100"/>
          <a:sy n="100" d="100"/>
        </p:scale>
        <p:origin x="798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50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では、それなりに層を保ったまま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混ざりあわず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落下している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43556"/>
              </p:ext>
            </p:extLst>
          </p:nvPr>
        </p:nvGraphicFramePr>
        <p:xfrm>
          <a:off x="395535" y="4869160"/>
          <a:ext cx="7776866" cy="893445"/>
        </p:xfrm>
        <a:graphic>
          <a:graphicData uri="http://schemas.openxmlformats.org/drawingml/2006/table">
            <a:tbl>
              <a:tblPr/>
              <a:tblGrid>
                <a:gridCol w="864097"/>
                <a:gridCol w="216024"/>
                <a:gridCol w="864096"/>
                <a:gridCol w="1944216"/>
                <a:gridCol w="1944216"/>
                <a:gridCol w="1944217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層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(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粒子数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258018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144091" y="2554569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200,300[mm/s]</a:t>
            </a:r>
            <a:r>
              <a:rPr kumimoji="1" lang="ja-JP" altLang="en-US" dirty="0" smtClean="0"/>
              <a:t>を比較すると、そこまで粒子数に差がない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速度が大きくなるほど、穴に入る粒子数が増加している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/>
              <a:t>ある程度の速度で頭打ちに</a:t>
            </a:r>
            <a:r>
              <a:rPr kumimoji="1" lang="ja-JP" altLang="en-US" dirty="0" smtClean="0"/>
              <a:t>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258018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144091" y="2554569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 flipH="1">
            <a:off x="1326620" y="1993931"/>
            <a:ext cx="149036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77163"/>
              </p:ext>
            </p:extLst>
          </p:nvPr>
        </p:nvGraphicFramePr>
        <p:xfrm>
          <a:off x="395535" y="4869160"/>
          <a:ext cx="7776866" cy="893445"/>
        </p:xfrm>
        <a:graphic>
          <a:graphicData uri="http://schemas.openxmlformats.org/drawingml/2006/table">
            <a:tbl>
              <a:tblPr/>
              <a:tblGrid>
                <a:gridCol w="864097"/>
                <a:gridCol w="216024"/>
                <a:gridCol w="864096"/>
                <a:gridCol w="1944216"/>
                <a:gridCol w="1944216"/>
                <a:gridCol w="1944217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層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(</a:t>
                      </a:r>
                      <a:r>
                        <a:rPr lang="ja-JP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粒子数</a:t>
                      </a:r>
                      <a:r>
                        <a:rPr lang="en-US" altLang="ja-JP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)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4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100-&gt;200-&gt;300[mm/s] </a:t>
            </a:r>
            <a:r>
              <a:rPr kumimoji="1" lang="ja-JP" altLang="en-US" dirty="0" smtClean="0"/>
              <a:t>で、同じ間隔ではないが割合が変化していっている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速度が大きくなるほど、下層粒子の割合が増加している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Stationary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85358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  <a:endParaRPr kumimoji="1" lang="en-US" altLang="ja-JP" dirty="0"/>
          </a:p>
        </p:txBody>
      </p:sp>
      <p:pic>
        <p:nvPicPr>
          <p:cNvPr id="5" name="stationary_compare_withCFD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1660" y="1738867"/>
            <a:ext cx="6120680" cy="42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Stationary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85358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  <a:endParaRPr kumimoji="1" lang="en-US" altLang="ja-JP" dirty="0"/>
          </a:p>
        </p:txBody>
      </p:sp>
      <p:pic>
        <p:nvPicPr>
          <p:cNvPr id="6" name="stationary_compare_WithCFD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4045" y="1710100"/>
            <a:ext cx="6115410" cy="42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3873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15456</TotalTime>
  <Words>462</Words>
  <Application>Microsoft Office PowerPoint</Application>
  <PresentationFormat>画面に合わせる (4:3)</PresentationFormat>
  <Paragraphs>176</Paragraphs>
  <Slides>17</Slides>
  <Notes>1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PowerPoint プレゼンテーション</vt:lpstr>
      <vt:lpstr>Comparison, Suction velocity</vt:lpstr>
      <vt:lpstr>Comparison, Suction velocity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146</cp:revision>
  <dcterms:created xsi:type="dcterms:W3CDTF">2014-04-01T16:35:38Z</dcterms:created>
  <dcterms:modified xsi:type="dcterms:W3CDTF">2018-07-13T04:52:32Z</dcterms:modified>
</cp:coreProperties>
</file>