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7" r:id="rId2"/>
    <p:sldId id="258" r:id="rId3"/>
    <p:sldId id="259" r:id="rId4"/>
    <p:sldId id="266" r:id="rId5"/>
    <p:sldId id="273" r:id="rId6"/>
    <p:sldId id="267" r:id="rId7"/>
    <p:sldId id="269" r:id="rId8"/>
    <p:sldId id="262" r:id="rId9"/>
    <p:sldId id="270" r:id="rId10"/>
    <p:sldId id="272" r:id="rId11"/>
    <p:sldId id="271" r:id="rId12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3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2019/7/12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747713"/>
            <a:ext cx="4267200" cy="475297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40000" y="79875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1"/>
          <a:stretch/>
        </p:blipFill>
        <p:spPr>
          <a:xfrm>
            <a:off x="0" y="2433917"/>
            <a:ext cx="5607424" cy="4316506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433917"/>
            <a:ext cx="1266265" cy="31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93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2"/>
          <a:stretch/>
        </p:blipFill>
        <p:spPr>
          <a:xfrm>
            <a:off x="887506" y="2111188"/>
            <a:ext cx="4397189" cy="56074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111188"/>
            <a:ext cx="1256219" cy="31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/>
                <a:gridCol w="1864062"/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/>
                <a:gridCol w="2190504"/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Powder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210004"/>
            <a:ext cx="1975631" cy="493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312488"/>
            <a:ext cx="1975631" cy="49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38" y="312488"/>
            <a:ext cx="1975631" cy="493907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36"/>
            <a:ext cx="1800000" cy="18000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2406819"/>
            <a:ext cx="1800000" cy="18000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9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6694265"/>
            <a:ext cx="1800000" cy="180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312488"/>
            <a:ext cx="1800000" cy="1800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1" y="2406819"/>
            <a:ext cx="1800000" cy="180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58" y="4535288"/>
            <a:ext cx="1800000" cy="18000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890195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62869" y="1805528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0.020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62869" y="603973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0.060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62869" y="8124904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0.080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62869" y="3947846"/>
            <a:ext cx="11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0.040 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043" y="440019"/>
            <a:ext cx="1997326" cy="39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Powder velocity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1188"/>
            <a:ext cx="5607424" cy="5607424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111188"/>
            <a:ext cx="1250576" cy="31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5096433"/>
            <a:ext cx="4682299" cy="35117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2" y="847166"/>
            <a:ext cx="4760259" cy="3570194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Flux of powder flow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02"/>
          <a:stretch/>
        </p:blipFill>
        <p:spPr>
          <a:xfrm>
            <a:off x="34961" y="2393575"/>
            <a:ext cx="5607424" cy="4356847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2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142</Words>
  <Application>Microsoft Office PowerPoint</Application>
  <PresentationFormat>A4 210 x 297 mm</PresentationFormat>
  <Paragraphs>53</Paragraphs>
  <Slides>11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55</cp:revision>
  <dcterms:created xsi:type="dcterms:W3CDTF">2019-06-27T07:46:37Z</dcterms:created>
  <dcterms:modified xsi:type="dcterms:W3CDTF">2019-07-12T03:32:16Z</dcterms:modified>
</cp:coreProperties>
</file>