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2" r:id="rId3"/>
    <p:sldId id="264" r:id="rId4"/>
    <p:sldId id="269" r:id="rId5"/>
    <p:sldId id="268" r:id="rId6"/>
    <p:sldId id="265" r:id="rId7"/>
    <p:sldId id="266" r:id="rId8"/>
    <p:sldId id="267" r:id="rId9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1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56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7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23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6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05D6-4815-4D41-8255-913DB112E6D5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624272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045171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466070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6969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624272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4045171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66070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86969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624272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045171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66070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86969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624272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045171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466070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886969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47972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222237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379677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-1" y="537117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48184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62544" y="-664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2379843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4835841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112638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1687039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3261440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1" y="4835841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1" y="112638"/>
            <a:ext cx="1440000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1" y="1687039"/>
            <a:ext cx="1440000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1" y="3261440"/>
            <a:ext cx="1440000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4835841"/>
            <a:ext cx="144000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112638"/>
            <a:ext cx="1440000" cy="1440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1687039"/>
            <a:ext cx="1440000" cy="144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3261440"/>
            <a:ext cx="1440000" cy="144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4835841"/>
            <a:ext cx="1440000" cy="144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12638"/>
            <a:ext cx="1440000" cy="144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687039"/>
            <a:ext cx="1440000" cy="14400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3261440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47972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222237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379677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-1" y="537117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48184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62544" y="-664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2379843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9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624272" y="181081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045171" y="181081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466070" y="181081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6969" y="181081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624272" y="338521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4045171" y="338521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66070" y="338521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86969" y="338521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624272" y="4959612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045171" y="4959612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66070" y="4959612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86969" y="4959612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234614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392054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549494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51714" y="1698171"/>
            <a:ext cx="9545" cy="513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70551" y="1716833"/>
            <a:ext cx="5068" cy="511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392919" y="1707502"/>
            <a:ext cx="4296" cy="5130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8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91" y="4959612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1810810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3385211"/>
            <a:ext cx="1440000" cy="144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2" y="4959612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2" y="1810810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2" y="3385211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4959612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1810810"/>
            <a:ext cx="1440000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3385211"/>
            <a:ext cx="1440000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6" y="3385211"/>
            <a:ext cx="1440000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6" y="1810810"/>
            <a:ext cx="144000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6" y="4959612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234614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392054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549494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51714" y="1698171"/>
            <a:ext cx="9545" cy="513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70551" y="1716833"/>
            <a:ext cx="5068" cy="511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392919" y="1707502"/>
            <a:ext cx="4296" cy="5130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3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69" y="3385211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69" y="4959612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69" y="1810810"/>
            <a:ext cx="1440000" cy="144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01" y="4959612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01" y="1810810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01" y="3385211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4" y="4959612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4" y="1810810"/>
            <a:ext cx="1440000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4" y="3385211"/>
            <a:ext cx="1440000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5" y="4959612"/>
            <a:ext cx="1440000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5" y="1810810"/>
            <a:ext cx="144000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5" y="3385211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234614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392054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549494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51714" y="1698171"/>
            <a:ext cx="9545" cy="513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70551" y="1716833"/>
            <a:ext cx="5068" cy="511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392919" y="1707502"/>
            <a:ext cx="4296" cy="5130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3385211"/>
            <a:ext cx="1440000" cy="144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4959612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83" y="1810810"/>
            <a:ext cx="1440000" cy="144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77" y="4959612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77" y="1810810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77" y="3385211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24" y="4959612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8" y="1810810"/>
            <a:ext cx="1440000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38" y="3385211"/>
            <a:ext cx="1440000" cy="1440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5" y="1810810"/>
            <a:ext cx="1440000" cy="144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5" y="3385211"/>
            <a:ext cx="1440000" cy="144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40" y="4959612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234614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392054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549494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51714" y="1698171"/>
            <a:ext cx="9545" cy="513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70551" y="1716833"/>
            <a:ext cx="5068" cy="511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392919" y="1707502"/>
            <a:ext cx="4296" cy="5130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624272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045171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466070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624272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4045171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66070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624272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045171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66070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624272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045171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466070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9100" y="6573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579099" y="223170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0.090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579099" y="380610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0.110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79099" y="538050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0.130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48184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62544" y="-664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6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66" y="4835841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1" y="112638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1" y="1687039"/>
            <a:ext cx="1440000" cy="144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66" y="3261440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2" y="4835841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2" y="112638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2" y="1687039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2" y="3261440"/>
            <a:ext cx="1440000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63" y="112638"/>
            <a:ext cx="1440000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63" y="1687039"/>
            <a:ext cx="1440000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76" y="3261440"/>
            <a:ext cx="144000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76" y="4835841"/>
            <a:ext cx="1440000" cy="144000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9100" y="6573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579099" y="223170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0.090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579099" y="380610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0.110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79099" y="538050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0.130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48184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62544" y="-664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2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206</Words>
  <Application>Microsoft Office PowerPoint</Application>
  <PresentationFormat>ユーザー設定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kosei yoshida</dc:creator>
  <cp:lastModifiedBy>yoshida kosei</cp:lastModifiedBy>
  <cp:revision>136</cp:revision>
  <dcterms:created xsi:type="dcterms:W3CDTF">2019-03-29T05:42:32Z</dcterms:created>
  <dcterms:modified xsi:type="dcterms:W3CDTF">2019-07-12T04:54:02Z</dcterms:modified>
</cp:coreProperties>
</file>