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7" r:id="rId2"/>
    <p:sldId id="258" r:id="rId3"/>
    <p:sldId id="259" r:id="rId4"/>
    <p:sldId id="274" r:id="rId5"/>
    <p:sldId id="276" r:id="rId6"/>
    <p:sldId id="273" r:id="rId7"/>
    <p:sldId id="269" r:id="rId8"/>
    <p:sldId id="262" r:id="rId9"/>
    <p:sldId id="277" r:id="rId10"/>
    <p:sldId id="271" r:id="rId11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747713"/>
            <a:ext cx="4267200" cy="475297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40000" y="79875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5"/>
          <a:stretch/>
        </p:blipFill>
        <p:spPr>
          <a:xfrm>
            <a:off x="890327" y="2111188"/>
            <a:ext cx="4391545" cy="5573399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Bubble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3"/>
          <a:stretch/>
        </p:blipFill>
        <p:spPr>
          <a:xfrm>
            <a:off x="0" y="0"/>
            <a:ext cx="6858000" cy="3477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82" y="4823421"/>
            <a:ext cx="4760259" cy="357019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Forces applied on particles</a:t>
            </a:r>
          </a:p>
          <a:p>
            <a:pPr algn="ctr"/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vertical component of force vector</a:t>
            </a:r>
          </a:p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 applied on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particles above the punch (in 10mm ×10mm region)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494749"/>
            <a:ext cx="5230148" cy="39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5096433"/>
            <a:ext cx="4682299" cy="351172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847165"/>
            <a:ext cx="4760259" cy="3570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8" y="494748"/>
            <a:ext cx="5230149" cy="392261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8" y="4815235"/>
            <a:ext cx="5230149" cy="39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156</Words>
  <Application>Microsoft Office PowerPoint</Application>
  <PresentationFormat>A4 210 x 297 mm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82</cp:revision>
  <dcterms:created xsi:type="dcterms:W3CDTF">2019-06-27T07:46:37Z</dcterms:created>
  <dcterms:modified xsi:type="dcterms:W3CDTF">2019-08-14T08:55:52Z</dcterms:modified>
</cp:coreProperties>
</file>