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7" r:id="rId2"/>
    <p:sldId id="258" r:id="rId3"/>
    <p:sldId id="259" r:id="rId4"/>
    <p:sldId id="274" r:id="rId5"/>
    <p:sldId id="276" r:id="rId6"/>
    <p:sldId id="273" r:id="rId7"/>
    <p:sldId id="269" r:id="rId8"/>
    <p:sldId id="262" r:id="rId9"/>
    <p:sldId id="277" r:id="rId10"/>
    <p:sldId id="271" r:id="rId11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2019/8/20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498436" y="7045444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6" y="1847282"/>
            <a:ext cx="4267200" cy="50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/>
          <a:stretch/>
        </p:blipFill>
        <p:spPr>
          <a:xfrm>
            <a:off x="803564" y="2139600"/>
            <a:ext cx="4475488" cy="5579012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Bubble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93"/>
          <a:stretch/>
        </p:blipFill>
        <p:spPr>
          <a:xfrm>
            <a:off x="0" y="0"/>
            <a:ext cx="6858000" cy="3477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82" y="4823421"/>
            <a:ext cx="4760259" cy="357019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on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 (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ertical component)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494749"/>
            <a:ext cx="5230148" cy="39226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27403" y="4786692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下杵直上の</a:t>
            </a:r>
            <a:r>
              <a:rPr lang="en-US" altLang="ja-JP" dirty="0" smtClean="0">
                <a:latin typeface="+mn-ea"/>
                <a:cs typeface="Times New Roman" panose="02020603050405020304" pitchFamily="18" charset="0"/>
              </a:rPr>
              <a:t>10×10 mm</a:t>
            </a:r>
            <a:r>
              <a:rPr lang="en-US" altLang="ja-JP" baseline="300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に存在する粒子に加わっている力の平均をとっている。鉛直下向き方向を正としている。</a:t>
            </a:r>
            <a:endParaRPr lang="en-US" altLang="ja-JP" baseline="30000" dirty="0" smtClean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847165"/>
            <a:ext cx="4760259" cy="3570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Flux of powder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1" y="5037964"/>
            <a:ext cx="4760259" cy="35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8" y="0"/>
            <a:ext cx="5230149" cy="392261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27403" y="3922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Drag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Pressure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8" y="4914117"/>
            <a:ext cx="5230149" cy="39226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27402" y="4221619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下杵直上の</a:t>
            </a:r>
            <a:r>
              <a:rPr lang="en-US" altLang="ja-JP" dirty="0" smtClean="0">
                <a:latin typeface="+mn-ea"/>
                <a:cs typeface="Times New Roman" panose="02020603050405020304" pitchFamily="18" charset="0"/>
              </a:rPr>
              <a:t>10×10 mm</a:t>
            </a:r>
            <a:r>
              <a:rPr lang="en-US" altLang="ja-JP" baseline="300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に存在する粒子に加わっている力の平均をとっている。鉛直下向き方向を正としている。</a:t>
            </a:r>
            <a:endParaRPr lang="en-US" altLang="ja-JP" baseline="300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7402" y="9177518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下杵直上の</a:t>
            </a:r>
            <a:r>
              <a:rPr lang="en-US" altLang="ja-JP" dirty="0" smtClean="0">
                <a:latin typeface="+mn-ea"/>
                <a:cs typeface="Times New Roman" panose="02020603050405020304" pitchFamily="18" charset="0"/>
              </a:rPr>
              <a:t>10×10 mm</a:t>
            </a:r>
            <a:r>
              <a:rPr lang="en-US" altLang="ja-JP" baseline="30000" dirty="0" smtClean="0">
                <a:latin typeface="+mn-ea"/>
                <a:cs typeface="Times New Roman" panose="02020603050405020304" pitchFamily="18" charset="0"/>
              </a:rPr>
              <a:t>2</a:t>
            </a:r>
            <a:r>
              <a:rPr lang="ja-JP" altLang="en-US" dirty="0" smtClean="0">
                <a:latin typeface="+mn-ea"/>
                <a:cs typeface="Times New Roman" panose="02020603050405020304" pitchFamily="18" charset="0"/>
              </a:rPr>
              <a:t>に存在する粒子に加わっている力の平均をとっている。鉛直下向き方向を正としている。</a:t>
            </a:r>
            <a:endParaRPr lang="en-US" altLang="ja-JP" baseline="30000" dirty="0" smtClean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4885574"/>
            <a:ext cx="5230149" cy="39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223</Words>
  <Application>Microsoft Office PowerPoint</Application>
  <PresentationFormat>A4 210 x 297 mm</PresentationFormat>
  <Paragraphs>42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94</cp:revision>
  <dcterms:created xsi:type="dcterms:W3CDTF">2019-06-27T07:46:37Z</dcterms:created>
  <dcterms:modified xsi:type="dcterms:W3CDTF">2019-08-20T07:39:13Z</dcterms:modified>
</cp:coreProperties>
</file>