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3"/>
  </p:handoutMasterIdLst>
  <p:sldIdLst>
    <p:sldId id="257" r:id="rId2"/>
    <p:sldId id="258" r:id="rId3"/>
    <p:sldId id="259" r:id="rId4"/>
    <p:sldId id="266" r:id="rId5"/>
    <p:sldId id="273" r:id="rId6"/>
    <p:sldId id="267" r:id="rId7"/>
    <p:sldId id="269" r:id="rId8"/>
    <p:sldId id="262" r:id="rId9"/>
    <p:sldId id="270" r:id="rId10"/>
    <p:sldId id="272" r:id="rId11"/>
    <p:sldId id="271" r:id="rId12"/>
  </p:sldIdLst>
  <p:sldSz cx="6858000" cy="9906000" type="A4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3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BC990-631B-44C0-9708-8FFAA36D913C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9CABF-9E65-482E-9EA5-0EF8ED059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33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2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72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2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73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98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18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1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5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E0C8-02F0-4E03-83F6-93C841C817A4}" type="datetimeFigureOut">
              <a:rPr kumimoji="1" lang="ja-JP" altLang="en-US" smtClean="0"/>
              <a:t>2019/7/8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1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747713"/>
            <a:ext cx="4267200" cy="4752975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40000" y="798755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Schematic diagram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4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1"/>
          <a:stretch/>
        </p:blipFill>
        <p:spPr>
          <a:xfrm>
            <a:off x="0" y="2433917"/>
            <a:ext cx="5607424" cy="4316506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24" y="2433917"/>
            <a:ext cx="1266265" cy="31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9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Air velocity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2"/>
          <a:stretch/>
        </p:blipFill>
        <p:spPr>
          <a:xfrm>
            <a:off x="887506" y="2111188"/>
            <a:ext cx="4397189" cy="560742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52" y="2111188"/>
            <a:ext cx="1256219" cy="314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53244"/>
              </p:ext>
            </p:extLst>
          </p:nvPr>
        </p:nvGraphicFramePr>
        <p:xfrm>
          <a:off x="1387849" y="1033649"/>
          <a:ext cx="4082302" cy="2010757"/>
        </p:xfrm>
        <a:graphic>
          <a:graphicData uri="http://schemas.openxmlformats.org/drawingml/2006/table">
            <a:tbl>
              <a:tblPr firstRow="1" firstCol="1" bandRow="1"/>
              <a:tblGrid>
                <a:gridCol w="2218240"/>
                <a:gridCol w="1864062"/>
              </a:tblGrid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Gas phase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1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Viscosity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1.8×10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-5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 Pa</a:t>
                      </a: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19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Solid phase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1500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Spring constant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 N/m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restitution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0.9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friction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53568"/>
              </p:ext>
            </p:extLst>
          </p:nvPr>
        </p:nvGraphicFramePr>
        <p:xfrm>
          <a:off x="1387849" y="5497234"/>
          <a:ext cx="4082302" cy="1399148"/>
        </p:xfrm>
        <a:graphic>
          <a:graphicData uri="http://schemas.openxmlformats.org/drawingml/2006/table">
            <a:tbl>
              <a:tblPr firstRow="1" firstCol="1" bandRow="1"/>
              <a:tblGrid>
                <a:gridCol w="1891798"/>
                <a:gridCol w="2190504"/>
              </a:tblGrid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Particle diameter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250 μm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Number of particles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500,000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Grid size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0.5 mm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1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Calculation time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0.24 s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540000" y="664317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Physical properties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0000" y="512790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2. Calculation conditions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2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/>
          <p:cNvSpPr txBox="1"/>
          <p:nvPr/>
        </p:nvSpPr>
        <p:spPr>
          <a:xfrm>
            <a:off x="540000" y="890195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Powder velocity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62869" y="1805528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62869" y="6039736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62869" y="8124904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62869" y="3947846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6694236"/>
            <a:ext cx="1800000" cy="180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312488"/>
            <a:ext cx="1800000" cy="1800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2406819"/>
            <a:ext cx="1800000" cy="1800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4535288"/>
            <a:ext cx="1800000" cy="18000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738" y="210004"/>
            <a:ext cx="1975631" cy="493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6694236"/>
            <a:ext cx="1800000" cy="1800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312488"/>
            <a:ext cx="1800000" cy="180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2406819"/>
            <a:ext cx="1800000" cy="1800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4535288"/>
            <a:ext cx="1800000" cy="180000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40000" y="890195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62869" y="1805528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62869" y="6039736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62869" y="8124904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62869" y="3947846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738" y="312488"/>
            <a:ext cx="1975631" cy="493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28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738" y="312488"/>
            <a:ext cx="1975631" cy="4939078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6694236"/>
            <a:ext cx="1800000" cy="1800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312488"/>
            <a:ext cx="1800000" cy="1800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2406819"/>
            <a:ext cx="1800000" cy="1800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4535288"/>
            <a:ext cx="1800000" cy="180000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40000" y="890195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distribution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62869" y="1805528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62869" y="6039736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62869" y="8124904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62869" y="3947846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19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6694265"/>
            <a:ext cx="1800000" cy="1800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312488"/>
            <a:ext cx="1800000" cy="180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1" y="2406819"/>
            <a:ext cx="1800000" cy="1800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4535288"/>
            <a:ext cx="1800000" cy="180000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40000" y="890195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3-2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gradient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62869" y="1805528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62869" y="6039736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62869" y="8124904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62869" y="3947846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43" y="440019"/>
            <a:ext cx="1997326" cy="39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06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Powder velocity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1188"/>
            <a:ext cx="5607424" cy="5607424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24" y="2111188"/>
            <a:ext cx="1250576" cy="312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3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2" y="5096433"/>
            <a:ext cx="4682299" cy="351172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2" y="847166"/>
            <a:ext cx="4760259" cy="357019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Filling time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7403" y="8608158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Flux of powder flow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70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02"/>
          <a:stretch/>
        </p:blipFill>
        <p:spPr>
          <a:xfrm>
            <a:off x="34961" y="2393575"/>
            <a:ext cx="5607424" cy="4356847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2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142</Words>
  <Application>Microsoft Office PowerPoint</Application>
  <PresentationFormat>A4 210 x 297 mm</PresentationFormat>
  <Paragraphs>53</Paragraphs>
  <Slides>11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ＭＳ Ｐゴシック</vt:lpstr>
      <vt:lpstr>游ゴシック</vt:lpstr>
      <vt:lpstr>游明朝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kosei</dc:creator>
  <cp:lastModifiedBy>yoshida kosei</cp:lastModifiedBy>
  <cp:revision>53</cp:revision>
  <dcterms:created xsi:type="dcterms:W3CDTF">2019-06-27T07:46:37Z</dcterms:created>
  <dcterms:modified xsi:type="dcterms:W3CDTF">2019-07-08T00:54:26Z</dcterms:modified>
</cp:coreProperties>
</file>