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0" r:id="rId3"/>
    <p:sldId id="261" r:id="rId4"/>
  </p:sldIdLst>
  <p:sldSz cx="7199313" cy="71993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0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15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37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56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99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78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23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2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6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4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05D6-4815-4D41-8255-913DB112E6D5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62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05D6-4815-4D41-8255-913DB112E6D5}" type="datetimeFigureOut">
              <a:rPr kumimoji="1" lang="ja-JP" altLang="en-US" smtClean="0"/>
              <a:t>2019/6/27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FCE2F-E2B9-4FAB-8691-2236DE530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26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/>
          <p:cNvSpPr txBox="1"/>
          <p:nvPr/>
        </p:nvSpPr>
        <p:spPr>
          <a:xfrm>
            <a:off x="342900" y="67047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100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045437" y="67047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47974" y="67047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50511" y="67047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2900" y="137688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2900" y="640866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2900" y="472074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2900" y="306155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1899703" y="0"/>
            <a:ext cx="20537" cy="697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3594620" y="0"/>
            <a:ext cx="20537" cy="697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5298705" y="0"/>
            <a:ext cx="20537" cy="697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037043" y="137688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037043" y="640866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037043" y="472074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037043" y="306155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747974" y="135990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3747974" y="639168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747974" y="470376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747974" y="304457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420796" y="137688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420796" y="640866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420796" y="472074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420796" y="306155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11" y="3352350"/>
            <a:ext cx="1440000" cy="1440000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11" y="5028525"/>
            <a:ext cx="1440000" cy="1440000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11" y="0"/>
            <a:ext cx="1440000" cy="1440000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11" y="1676175"/>
            <a:ext cx="1440000" cy="1440000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26" y="5028525"/>
            <a:ext cx="1440000" cy="1440000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44" y="-12643"/>
            <a:ext cx="1440000" cy="1440000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423" y="1663532"/>
            <a:ext cx="1440000" cy="1440000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26" y="3352350"/>
            <a:ext cx="1440000" cy="1440000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89" y="5028525"/>
            <a:ext cx="1440000" cy="1440000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04" y="0"/>
            <a:ext cx="1440000" cy="1440000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89" y="1663532"/>
            <a:ext cx="1440000" cy="1440000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56" y="3369330"/>
            <a:ext cx="1440000" cy="1440000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3" y="5010735"/>
            <a:ext cx="1440000" cy="1440000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9" y="0"/>
            <a:ext cx="1440000" cy="1440000"/>
          </a:xfrm>
          <a:prstGeom prst="rect">
            <a:avLst/>
          </a:prstGeom>
        </p:spPr>
      </p:pic>
      <p:pic>
        <p:nvPicPr>
          <p:cNvPr id="80" name="図 7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676175"/>
            <a:ext cx="1440000" cy="1440000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2" y="336933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2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/>
          <p:cNvSpPr txBox="1"/>
          <p:nvPr/>
        </p:nvSpPr>
        <p:spPr>
          <a:xfrm>
            <a:off x="342900" y="67047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100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045437" y="67047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47974" y="67047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50511" y="67047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2900" y="137688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0.002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2900" y="640866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0.014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2900" y="472074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2900" y="306155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0.006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1899703" y="0"/>
            <a:ext cx="20537" cy="697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3594620" y="0"/>
            <a:ext cx="20537" cy="697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5298705" y="0"/>
            <a:ext cx="20537" cy="697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2036056" y="135990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0.002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036056" y="639168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0.014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36056" y="470376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036056" y="304457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0.006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738593" y="137688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0.002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3738593" y="640866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0.014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738593" y="472074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738593" y="306155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0.006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5439354" y="137688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0.002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439354" y="640866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0.014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5439354" y="472074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5439354" y="306155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0.006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08" y="4998595"/>
            <a:ext cx="1440000" cy="144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08" y="4718"/>
            <a:ext cx="1440000" cy="144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08" y="1681414"/>
            <a:ext cx="1440000" cy="144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511" y="3352350"/>
            <a:ext cx="1440000" cy="144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26" y="5003688"/>
            <a:ext cx="1440000" cy="144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93" y="4718"/>
            <a:ext cx="1440000" cy="144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593" y="1681414"/>
            <a:ext cx="1440000" cy="144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426" y="3367802"/>
            <a:ext cx="1440000" cy="144000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328" y="5004459"/>
            <a:ext cx="1437120" cy="144000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96" y="2856"/>
            <a:ext cx="1437120" cy="1440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19" y="1681414"/>
            <a:ext cx="1437120" cy="14400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70" y="3352350"/>
            <a:ext cx="1437120" cy="1440000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9" y="1681414"/>
            <a:ext cx="1440000" cy="1440000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8" y="-3251"/>
            <a:ext cx="1440000" cy="1440000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7" y="3352567"/>
            <a:ext cx="1440000" cy="1440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9" y="499859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/>
          <p:cNvSpPr txBox="1"/>
          <p:nvPr/>
        </p:nvSpPr>
        <p:spPr>
          <a:xfrm>
            <a:off x="342900" y="67047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100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045437" y="67047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300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47974" y="67047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500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450511" y="670470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 700 mm/s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2900" y="137688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0.004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2900" y="640866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0.028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42900" y="472074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42900" y="306155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0.012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1899703" y="0"/>
            <a:ext cx="20537" cy="697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3594620" y="0"/>
            <a:ext cx="20537" cy="697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5298705" y="0"/>
            <a:ext cx="20537" cy="697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2026448" y="137688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0.004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2026448" y="6408664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0.028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2026448" y="472074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026448" y="306155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0.012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3734378" y="137536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0.004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734378" y="6407136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0.028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3734378" y="471922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3734378" y="3060025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0.012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5472327" y="137536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0.004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5472327" y="6407136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0.028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5472327" y="471922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5472327" y="3060025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0.012 </a:t>
            </a:r>
            <a:r>
              <a:rPr kumimoji="1" lang="en-US" altLang="ja-JP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27" y="4997067"/>
            <a:ext cx="1440000" cy="14400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14" y="-2381"/>
            <a:ext cx="1440000" cy="14400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27" y="1679886"/>
            <a:ext cx="1440000" cy="144000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66" y="3367802"/>
            <a:ext cx="1440000" cy="1440000"/>
          </a:xfrm>
          <a:prstGeom prst="rect">
            <a:avLst/>
          </a:prstGeom>
        </p:spPr>
      </p:pic>
      <p:pic>
        <p:nvPicPr>
          <p:cNvPr id="115" name="図 1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74" y="1674112"/>
            <a:ext cx="1440000" cy="1440000"/>
          </a:xfrm>
          <a:prstGeom prst="rect">
            <a:avLst/>
          </a:prstGeom>
        </p:spPr>
      </p:pic>
      <p:pic>
        <p:nvPicPr>
          <p:cNvPr id="116" name="図 1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74" y="3367802"/>
            <a:ext cx="1440000" cy="1440000"/>
          </a:xfrm>
          <a:prstGeom prst="rect">
            <a:avLst/>
          </a:prstGeom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284" y="4997067"/>
            <a:ext cx="1440000" cy="1440000"/>
          </a:xfrm>
          <a:prstGeom prst="rect">
            <a:avLst/>
          </a:prstGeom>
        </p:spPr>
      </p:pic>
      <p:pic>
        <p:nvPicPr>
          <p:cNvPr id="118" name="図 1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988" y="-4779"/>
            <a:ext cx="1440000" cy="1440000"/>
          </a:xfrm>
          <a:prstGeom prst="rect">
            <a:avLst/>
          </a:prstGeom>
        </p:spPr>
      </p:pic>
      <p:pic>
        <p:nvPicPr>
          <p:cNvPr id="119" name="図 1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48" y="4997067"/>
            <a:ext cx="1440000" cy="1440000"/>
          </a:xfrm>
          <a:prstGeom prst="rect">
            <a:avLst/>
          </a:prstGeom>
        </p:spPr>
      </p:pic>
      <p:pic>
        <p:nvPicPr>
          <p:cNvPr id="120" name="図 1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58" y="-6502"/>
            <a:ext cx="1440000" cy="1440000"/>
          </a:xfrm>
          <a:prstGeom prst="rect">
            <a:avLst/>
          </a:prstGeom>
        </p:spPr>
      </p:pic>
      <p:pic>
        <p:nvPicPr>
          <p:cNvPr id="121" name="図 1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58" y="1681414"/>
            <a:ext cx="1440000" cy="1440000"/>
          </a:xfrm>
          <a:prstGeom prst="rect">
            <a:avLst/>
          </a:prstGeom>
        </p:spPr>
      </p:pic>
      <p:pic>
        <p:nvPicPr>
          <p:cNvPr id="122" name="図 1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48" y="3367802"/>
            <a:ext cx="1440000" cy="1440000"/>
          </a:xfrm>
          <a:prstGeom prst="rect">
            <a:avLst/>
          </a:prstGeom>
        </p:spPr>
      </p:pic>
      <p:pic>
        <p:nvPicPr>
          <p:cNvPr id="123" name="図 1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5" y="4997067"/>
            <a:ext cx="1440000" cy="1440000"/>
          </a:xfrm>
          <a:prstGeom prst="rect">
            <a:avLst/>
          </a:prstGeom>
        </p:spPr>
      </p:pic>
      <p:pic>
        <p:nvPicPr>
          <p:cNvPr id="124" name="図 12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6" y="0"/>
            <a:ext cx="1440000" cy="1440000"/>
          </a:xfrm>
          <a:prstGeom prst="rect">
            <a:avLst/>
          </a:prstGeom>
        </p:spPr>
      </p:pic>
      <p:pic>
        <p:nvPicPr>
          <p:cNvPr id="125" name="図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6" y="1681414"/>
            <a:ext cx="1440000" cy="1440000"/>
          </a:xfrm>
          <a:prstGeom prst="rect">
            <a:avLst/>
          </a:prstGeom>
        </p:spPr>
      </p:pic>
      <p:pic>
        <p:nvPicPr>
          <p:cNvPr id="126" name="図 12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6" y="3362828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3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</TotalTime>
  <Words>156</Words>
  <Application>Microsoft Office PowerPoint</Application>
  <PresentationFormat>ユーザー設定</PresentationFormat>
  <Paragraphs>60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kosei yoshida</dc:creator>
  <cp:lastModifiedBy>yoshida kosei</cp:lastModifiedBy>
  <cp:revision>111</cp:revision>
  <dcterms:created xsi:type="dcterms:W3CDTF">2019-03-29T05:42:32Z</dcterms:created>
  <dcterms:modified xsi:type="dcterms:W3CDTF">2019-06-27T07:46:14Z</dcterms:modified>
</cp:coreProperties>
</file>