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2"/>
  </p:handoutMasterIdLst>
  <p:sldIdLst>
    <p:sldId id="257" r:id="rId2"/>
    <p:sldId id="258" r:id="rId3"/>
    <p:sldId id="259" r:id="rId4"/>
    <p:sldId id="274" r:id="rId5"/>
    <p:sldId id="276" r:id="rId6"/>
    <p:sldId id="273" r:id="rId7"/>
    <p:sldId id="269" r:id="rId8"/>
    <p:sldId id="262" r:id="rId9"/>
    <p:sldId id="277" r:id="rId10"/>
    <p:sldId id="271" r:id="rId11"/>
  </p:sldIdLst>
  <p:sldSz cx="6858000" cy="9906000" type="A4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4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BC990-631B-44C0-9708-8FFAA36D913C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9CABF-9E65-482E-9EA5-0EF8ED059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33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2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72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2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73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98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18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1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55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E0C8-02F0-4E03-83F6-93C841C817A4}" type="datetimeFigureOut">
              <a:rPr kumimoji="1" lang="ja-JP" altLang="en-US" smtClean="0"/>
              <a:t>2019/8/30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1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7" y="982926"/>
            <a:ext cx="5999018" cy="599901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98435" y="7045444"/>
            <a:ext cx="596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Schematic diagram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4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0"/>
          <a:stretch/>
        </p:blipFill>
        <p:spPr>
          <a:xfrm>
            <a:off x="803564" y="2139600"/>
            <a:ext cx="4475488" cy="5579012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Bubble movement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52" y="2111188"/>
            <a:ext cx="1256219" cy="314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53244"/>
              </p:ext>
            </p:extLst>
          </p:nvPr>
        </p:nvGraphicFramePr>
        <p:xfrm>
          <a:off x="1387849" y="1033649"/>
          <a:ext cx="4082302" cy="2010757"/>
        </p:xfrm>
        <a:graphic>
          <a:graphicData uri="http://schemas.openxmlformats.org/drawingml/2006/table">
            <a:tbl>
              <a:tblPr firstRow="1" firstCol="1" bandRow="1"/>
              <a:tblGrid>
                <a:gridCol w="2218240"/>
                <a:gridCol w="1864062"/>
              </a:tblGrid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Gas phase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1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Viscosity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1.8×10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-5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 Pa</a:t>
                      </a: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19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Solid phase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1500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Spring constant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 N/m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restitution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0.9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friction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53568"/>
              </p:ext>
            </p:extLst>
          </p:nvPr>
        </p:nvGraphicFramePr>
        <p:xfrm>
          <a:off x="1387849" y="5497234"/>
          <a:ext cx="4082302" cy="1399148"/>
        </p:xfrm>
        <a:graphic>
          <a:graphicData uri="http://schemas.openxmlformats.org/drawingml/2006/table">
            <a:tbl>
              <a:tblPr firstRow="1" firstCol="1" bandRow="1"/>
              <a:tblGrid>
                <a:gridCol w="1891798"/>
                <a:gridCol w="2190504"/>
              </a:tblGrid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Particle diameter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250 μm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Number of particles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500,000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Grid size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0.5 mm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1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Calculation time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0.24 s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540000" y="664317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Physical properties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0000" y="512790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2. Calculation conditions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2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/>
          <p:cNvSpPr txBox="1"/>
          <p:nvPr/>
        </p:nvSpPr>
        <p:spPr>
          <a:xfrm>
            <a:off x="540000" y="3637226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Powder distribution</a:t>
            </a:r>
          </a:p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case suction filling, the punch speed was 500 mm/s.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93"/>
          <a:stretch/>
        </p:blipFill>
        <p:spPr>
          <a:xfrm>
            <a:off x="0" y="0"/>
            <a:ext cx="6858000" cy="347749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82" y="4823421"/>
            <a:ext cx="4760259" cy="357019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2094" y="8393615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Flux of powder into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9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12" r="40000"/>
          <a:stretch/>
        </p:blipFill>
        <p:spPr>
          <a:xfrm>
            <a:off x="1108363" y="1347149"/>
            <a:ext cx="4114801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5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4" r="40808"/>
          <a:stretch/>
        </p:blipFill>
        <p:spPr>
          <a:xfrm>
            <a:off x="1163782" y="1361005"/>
            <a:ext cx="4059382" cy="5389418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Forces applied on particles (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ertical component)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03" y="494749"/>
            <a:ext cx="5230148" cy="392261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27403" y="4786692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+mn-ea"/>
                <a:cs typeface="Times New Roman" panose="02020603050405020304" pitchFamily="18" charset="0"/>
              </a:rPr>
              <a:t>下杵直上の</a:t>
            </a:r>
            <a:r>
              <a:rPr lang="en-US" altLang="ja-JP" dirty="0" smtClean="0">
                <a:latin typeface="+mn-ea"/>
                <a:cs typeface="Times New Roman" panose="02020603050405020304" pitchFamily="18" charset="0"/>
              </a:rPr>
              <a:t>10×10 mm</a:t>
            </a:r>
            <a:r>
              <a:rPr lang="en-US" altLang="ja-JP" baseline="30000" dirty="0" smtClean="0">
                <a:latin typeface="+mn-ea"/>
                <a:cs typeface="Times New Roman" panose="02020603050405020304" pitchFamily="18" charset="0"/>
              </a:rPr>
              <a:t>2</a:t>
            </a:r>
            <a:r>
              <a:rPr lang="ja-JP" altLang="en-US" dirty="0" smtClean="0">
                <a:latin typeface="+mn-ea"/>
                <a:cs typeface="Times New Roman" panose="02020603050405020304" pitchFamily="18" charset="0"/>
              </a:rPr>
              <a:t>に存在する粒子に加わっている力の平均をとっている。鉛直下向き方向を正としている。</a:t>
            </a:r>
            <a:endParaRPr lang="en-US" altLang="ja-JP" baseline="30000" dirty="0" smtClean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7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Powder distribution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61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3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2" y="847165"/>
            <a:ext cx="4760259" cy="357019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Filling time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7403" y="8608158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Flux of powder into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1" y="5037964"/>
            <a:ext cx="4760259" cy="357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0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8" y="0"/>
            <a:ext cx="5230149" cy="392261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27403" y="3922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7403" y="8808186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8" y="4914117"/>
            <a:ext cx="5230149" cy="39226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27402" y="4221619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+mn-ea"/>
                <a:cs typeface="Times New Roman" panose="02020603050405020304" pitchFamily="18" charset="0"/>
              </a:rPr>
              <a:t>下杵直上の</a:t>
            </a:r>
            <a:r>
              <a:rPr lang="en-US" altLang="ja-JP" dirty="0" smtClean="0">
                <a:latin typeface="+mn-ea"/>
                <a:cs typeface="Times New Roman" panose="02020603050405020304" pitchFamily="18" charset="0"/>
              </a:rPr>
              <a:t>10×10 mm</a:t>
            </a:r>
            <a:r>
              <a:rPr lang="en-US" altLang="ja-JP" baseline="30000" dirty="0" smtClean="0">
                <a:latin typeface="+mn-ea"/>
                <a:cs typeface="Times New Roman" panose="02020603050405020304" pitchFamily="18" charset="0"/>
              </a:rPr>
              <a:t>2</a:t>
            </a:r>
            <a:r>
              <a:rPr lang="ja-JP" altLang="en-US" dirty="0" smtClean="0">
                <a:latin typeface="+mn-ea"/>
                <a:cs typeface="Times New Roman" panose="02020603050405020304" pitchFamily="18" charset="0"/>
              </a:rPr>
              <a:t>に存在する粒子に加わっている力の平均をとっている。鉛直下向き方向を正としている。</a:t>
            </a:r>
            <a:endParaRPr lang="en-US" altLang="ja-JP" baseline="300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7402" y="9177518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+mn-ea"/>
                <a:cs typeface="Times New Roman" panose="02020603050405020304" pitchFamily="18" charset="0"/>
              </a:rPr>
              <a:t>下杵直上の</a:t>
            </a:r>
            <a:r>
              <a:rPr lang="en-US" altLang="ja-JP" dirty="0" smtClean="0">
                <a:latin typeface="+mn-ea"/>
                <a:cs typeface="Times New Roman" panose="02020603050405020304" pitchFamily="18" charset="0"/>
              </a:rPr>
              <a:t>10×10 mm</a:t>
            </a:r>
            <a:r>
              <a:rPr lang="en-US" altLang="ja-JP" baseline="30000" dirty="0" smtClean="0">
                <a:latin typeface="+mn-ea"/>
                <a:cs typeface="Times New Roman" panose="02020603050405020304" pitchFamily="18" charset="0"/>
              </a:rPr>
              <a:t>2</a:t>
            </a:r>
            <a:r>
              <a:rPr lang="ja-JP" altLang="en-US" dirty="0" smtClean="0">
                <a:latin typeface="+mn-ea"/>
                <a:cs typeface="Times New Roman" panose="02020603050405020304" pitchFamily="18" charset="0"/>
              </a:rPr>
              <a:t>に存在する粒子に加わっている力の平均をとっている。鉛直下向き方向を正としている。</a:t>
            </a:r>
            <a:endParaRPr lang="en-US" altLang="ja-JP" baseline="30000" dirty="0" smtClean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7" y="4885574"/>
            <a:ext cx="5230149" cy="392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8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223</Words>
  <Application>Microsoft Office PowerPoint</Application>
  <PresentationFormat>A4 210 x 297 mm</PresentationFormat>
  <Paragraphs>42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ＭＳ Ｐゴシック</vt:lpstr>
      <vt:lpstr>游ゴシック</vt:lpstr>
      <vt:lpstr>游明朝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kosei</dc:creator>
  <cp:lastModifiedBy>yoshida kosei</cp:lastModifiedBy>
  <cp:revision>97</cp:revision>
  <dcterms:created xsi:type="dcterms:W3CDTF">2019-06-27T07:46:37Z</dcterms:created>
  <dcterms:modified xsi:type="dcterms:W3CDTF">2019-08-30T04:33:33Z</dcterms:modified>
</cp:coreProperties>
</file>