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5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23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6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3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08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5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4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58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65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27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3566-B8C8-45EF-8E04-7216D78B12E0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3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>
            <a:off x="1457325" y="2409959"/>
            <a:ext cx="3105150" cy="60007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772570" y="2324093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 40 mm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371725" y="4114800"/>
            <a:ext cx="66675" cy="160972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523999" y="464343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1"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mm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91991" y="5835772"/>
            <a:ext cx="590153" cy="28618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3286126" y="5596105"/>
            <a:ext cx="538162" cy="47933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505075" y="5411439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mm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82144" y="5208979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ja-JP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mm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8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9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6</cp:revision>
  <dcterms:created xsi:type="dcterms:W3CDTF">2019-08-30T03:46:26Z</dcterms:created>
  <dcterms:modified xsi:type="dcterms:W3CDTF">2019-08-30T04:32:00Z</dcterms:modified>
</cp:coreProperties>
</file>