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71" r:id="rId3"/>
    <p:sldId id="272" r:id="rId4"/>
    <p:sldId id="274" r:id="rId5"/>
    <p:sldId id="273" r:id="rId6"/>
    <p:sldId id="270" r:id="rId7"/>
    <p:sldId id="262" r:id="rId8"/>
    <p:sldId id="264" r:id="rId9"/>
    <p:sldId id="269" r:id="rId10"/>
    <p:sldId id="268" r:id="rId11"/>
    <p:sldId id="266" r:id="rId12"/>
    <p:sldId id="267" r:id="rId13"/>
    <p:sldId id="276" r:id="rId14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1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5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3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6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05D6-4815-4D41-8255-913DB112E6D5}" type="datetimeFigureOut">
              <a:rPr kumimoji="1" lang="ja-JP" altLang="en-US" smtClean="0"/>
              <a:t>2019/8/14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8.png"/><Relationship Id="rId5" Type="http://schemas.openxmlformats.org/officeDocument/2006/relationships/image" Target="../media/image1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.png"/><Relationship Id="rId17" Type="http://schemas.openxmlformats.org/officeDocument/2006/relationships/image" Target="../media/image32.png"/><Relationship Id="rId2" Type="http://schemas.openxmlformats.org/officeDocument/2006/relationships/image" Target="../media/image2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openxmlformats.org/officeDocument/2006/relationships/image" Target="../media/image1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11.png"/><Relationship Id="rId12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9.png"/><Relationship Id="rId5" Type="http://schemas.openxmlformats.org/officeDocument/2006/relationships/image" Target="../media/image9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638146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6969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638146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86969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638146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86969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638146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886969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1470" y="6410242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コネクタ 105"/>
          <p:cNvCxnSpPr/>
          <p:nvPr/>
        </p:nvCxnSpPr>
        <p:spPr>
          <a:xfrm>
            <a:off x="2466070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35621" y="6400717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Suction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3385211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4959612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1810810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1" y="4959612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1" y="181081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01" y="3385211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4959612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181081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3385211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5" y="4959612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5" y="181081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95" y="3385211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24272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045171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466070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624272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4045171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66070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24272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171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66070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624272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045171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466070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9100" y="6573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79099" y="223170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579099" y="380610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0.110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79099" y="538050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6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66" y="4835841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112638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1687039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66" y="3261440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4835841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112638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1687039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2" y="326144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63" y="112638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63" y="1687039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76" y="326144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76" y="4835841"/>
            <a:ext cx="1440000" cy="14400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9100" y="6573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0.070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79099" y="223170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0.090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579099" y="380610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0.110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79099" y="538050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0.130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21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1" y="4835841"/>
            <a:ext cx="1440000" cy="14400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22" y="112638"/>
            <a:ext cx="1440000" cy="14400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709" y="1687039"/>
            <a:ext cx="1440000" cy="14400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22" y="3261440"/>
            <a:ext cx="1440000" cy="144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90" y="4835841"/>
            <a:ext cx="1440000" cy="1440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112638"/>
            <a:ext cx="1440000" cy="1440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1687447"/>
            <a:ext cx="1440000" cy="1440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1" y="3261440"/>
            <a:ext cx="1440000" cy="1440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1" y="4835841"/>
            <a:ext cx="1440000" cy="1440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1" y="118462"/>
            <a:ext cx="1440000" cy="1440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1" y="1692863"/>
            <a:ext cx="1440000" cy="144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1" y="3267264"/>
            <a:ext cx="1440000" cy="1440000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9100" y="65730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579099" y="223170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0.100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579099" y="380610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0.140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79099" y="538050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0.160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4848258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107876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1691801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3262966"/>
            <a:ext cx="1440000" cy="1440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2" y="4835960"/>
            <a:ext cx="1440000" cy="144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2" y="107876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2" y="1691801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92" y="3251916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51470" y="6410242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コネクタ 105"/>
          <p:cNvCxnSpPr/>
          <p:nvPr/>
        </p:nvCxnSpPr>
        <p:spPr>
          <a:xfrm>
            <a:off x="2466070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35621" y="6410242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Suction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131225"/>
            <a:ext cx="1440000" cy="1440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1715150"/>
            <a:ext cx="1440000" cy="1440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328631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4835841"/>
            <a:ext cx="1440000" cy="144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1687039"/>
            <a:ext cx="1440000" cy="144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3261440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9" y="1687039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9" y="3261440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9" y="4835841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51470" y="6410242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コネクタ 105"/>
          <p:cNvCxnSpPr/>
          <p:nvPr/>
        </p:nvCxnSpPr>
        <p:spPr>
          <a:xfrm>
            <a:off x="2466070" y="1590675"/>
            <a:ext cx="13075" cy="524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35621" y="6400717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Suction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3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4835841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1687039"/>
            <a:ext cx="1440000" cy="144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6" y="3261440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751470" y="6410242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コネクタ 105"/>
          <p:cNvCxnSpPr/>
          <p:nvPr/>
        </p:nvCxnSpPr>
        <p:spPr>
          <a:xfrm>
            <a:off x="2466070" y="1590675"/>
            <a:ext cx="13075" cy="524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35621" y="6400717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Suction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5" y="1687039"/>
            <a:ext cx="1440000" cy="144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5" y="3261440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95" y="483584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7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/>
          <p:cNvSpPr/>
          <p:nvPr/>
        </p:nvSpPr>
        <p:spPr>
          <a:xfrm>
            <a:off x="2638146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6969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638146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86969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638146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86969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638146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886969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1470" y="6410242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コネクタ 105"/>
          <p:cNvCxnSpPr/>
          <p:nvPr/>
        </p:nvCxnSpPr>
        <p:spPr>
          <a:xfrm>
            <a:off x="2466070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535621" y="6400717"/>
            <a:ext cx="164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Suction filling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24272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045171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466070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6969" y="112638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624272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4045171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66070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86969" y="168703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24272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171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66070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86969" y="326144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624272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045171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2466070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886969" y="483584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2379843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20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4826317"/>
            <a:ext cx="1440000" cy="14400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6" y="112638"/>
            <a:ext cx="1440000" cy="1440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85" y="1696563"/>
            <a:ext cx="1440000" cy="1440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44" y="3270964"/>
            <a:ext cx="1440000" cy="1440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1" y="4837171"/>
            <a:ext cx="1440000" cy="1440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5" y="112638"/>
            <a:ext cx="1440000" cy="144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0" y="1687039"/>
            <a:ext cx="1440000" cy="144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5" y="3261440"/>
            <a:ext cx="1440000" cy="14400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86" y="4829671"/>
            <a:ext cx="1440000" cy="144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86" y="112638"/>
            <a:ext cx="1440000" cy="1440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86" y="1696563"/>
            <a:ext cx="1440000" cy="1440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86" y="3267728"/>
            <a:ext cx="1440000" cy="1440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75" y="4829671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112638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8" y="1687039"/>
            <a:ext cx="1440000" cy="14400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3261440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47972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2222373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379677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-1" y="537117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48184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62544" y="-664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>
            <a:off x="2379843" y="0"/>
            <a:ext cx="13075" cy="683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9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24272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045171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2466070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86969" y="1810810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624272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4045171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66070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86969" y="338521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624272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4045171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66070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886969" y="495961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8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91" y="4959612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1810810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2" y="3385211"/>
            <a:ext cx="1440000" cy="144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2" y="4959612"/>
            <a:ext cx="1440000" cy="144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2" y="181081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52" y="3385211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4959612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1810810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70" y="3385211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3385211"/>
            <a:ext cx="144000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1810810"/>
            <a:ext cx="144000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6" y="4959612"/>
            <a:ext cx="1440000" cy="1440000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886969" y="6468805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71944" y="6468805"/>
            <a:ext cx="14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45172" y="6468805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48878" y="6471189"/>
            <a:ext cx="141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2346144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-1" y="3920545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-1" y="5494946"/>
            <a:ext cx="8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0.008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5551714" y="1698171"/>
            <a:ext cx="9545" cy="513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3970551" y="1716833"/>
            <a:ext cx="5068" cy="5114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2392919" y="1707502"/>
            <a:ext cx="4296" cy="513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3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259</Words>
  <Application>Microsoft Office PowerPoint</Application>
  <PresentationFormat>ユーザー設定</PresentationFormat>
  <Paragraphs>86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yoshida kosei</cp:lastModifiedBy>
  <cp:revision>154</cp:revision>
  <dcterms:created xsi:type="dcterms:W3CDTF">2019-03-29T05:42:32Z</dcterms:created>
  <dcterms:modified xsi:type="dcterms:W3CDTF">2019-08-14T05:13:00Z</dcterms:modified>
</cp:coreProperties>
</file>