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7" r:id="rId2"/>
    <p:sldId id="258" r:id="rId3"/>
    <p:sldId id="259" r:id="rId4"/>
    <p:sldId id="274" r:id="rId5"/>
    <p:sldId id="276" r:id="rId6"/>
    <p:sldId id="273" r:id="rId7"/>
    <p:sldId id="269" r:id="rId8"/>
    <p:sldId id="262" r:id="rId9"/>
    <p:sldId id="278" r:id="rId10"/>
    <p:sldId id="279" r:id="rId11"/>
    <p:sldId id="277" r:id="rId12"/>
    <p:sldId id="271" r:id="rId13"/>
    <p:sldId id="280" r:id="rId14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>
      <p:cViewPr varScale="1">
        <p:scale>
          <a:sx n="69" d="100"/>
          <a:sy n="69" d="100"/>
        </p:scale>
        <p:origin x="19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=""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6" y="1018717"/>
            <a:ext cx="6026727" cy="60267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98" y="2625026"/>
            <a:ext cx="1312802" cy="3282005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6" t="22020"/>
          <a:stretch/>
        </p:blipFill>
        <p:spPr>
          <a:xfrm>
            <a:off x="336094" y="1402568"/>
            <a:ext cx="5306291" cy="53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27404" y="414691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Number of suctioned particles by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Number of suctioned particles by 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7" y="217379"/>
            <a:ext cx="5230151" cy="39295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4878654"/>
            <a:ext cx="5230152" cy="3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363932"/>
            <a:ext cx="1298864" cy="3247159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movement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/>
          <a:stretch/>
        </p:blipFill>
        <p:spPr>
          <a:xfrm>
            <a:off x="939820" y="2111188"/>
            <a:ext cx="4339232" cy="55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" y="327109"/>
            <a:ext cx="5375563" cy="403878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33072" y="436589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Rate of air volume change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40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05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9"/>
          <a:stretch/>
        </p:blipFill>
        <p:spPr>
          <a:xfrm>
            <a:off x="0" y="5979"/>
            <a:ext cx="6858000" cy="35052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6" y="4535652"/>
            <a:ext cx="5134895" cy="38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3" y="2357255"/>
            <a:ext cx="1218286" cy="304571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Number of suctioned particles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3" y="121698"/>
            <a:ext cx="5717466" cy="42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5031667"/>
            <a:ext cx="4760260" cy="35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403657"/>
            <a:ext cx="1215615" cy="303903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2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163</Words>
  <Application>Microsoft Office PowerPoint</Application>
  <PresentationFormat>A4 210 x 297 mm</PresentationFormat>
  <Paragraphs>42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128</cp:revision>
  <dcterms:created xsi:type="dcterms:W3CDTF">2019-06-27T07:46:37Z</dcterms:created>
  <dcterms:modified xsi:type="dcterms:W3CDTF">2019-09-13T07:02:45Z</dcterms:modified>
</cp:coreProperties>
</file>