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97" r:id="rId15"/>
    <p:sldId id="291" r:id="rId16"/>
    <p:sldId id="306" r:id="rId17"/>
    <p:sldId id="292" r:id="rId18"/>
    <p:sldId id="300" r:id="rId19"/>
    <p:sldId id="301" r:id="rId20"/>
    <p:sldId id="302" r:id="rId21"/>
    <p:sldId id="298" r:id="rId22"/>
    <p:sldId id="299" r:id="rId23"/>
    <p:sldId id="30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135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まとめ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穴に入る粒子の層別割合は、速度が大きくなるほど均等</a:t>
            </a:r>
            <a:r>
              <a:rPr kumimoji="1" lang="ja-JP" altLang="en-US" dirty="0" smtClean="0"/>
              <a:t>になっていき、元の層形状をよく保っている。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穴に入る粒子数は、</a:t>
            </a:r>
            <a:r>
              <a:rPr kumimoji="1" lang="ja-JP" altLang="en-US" u="sng" dirty="0" smtClean="0"/>
              <a:t>速度</a:t>
            </a:r>
            <a:r>
              <a:rPr kumimoji="1" lang="ja-JP" altLang="en-US" u="sng" dirty="0"/>
              <a:t>が大きくなるほど</a:t>
            </a:r>
            <a:r>
              <a:rPr kumimoji="1" lang="ja-JP" altLang="en-US" u="sng" dirty="0" smtClean="0"/>
              <a:t>増加</a:t>
            </a:r>
            <a:r>
              <a:rPr kumimoji="1" lang="ja-JP" altLang="en-US" dirty="0" smtClean="0"/>
              <a:t>している。しかし、ある程度の速度で数は収束していく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Move - 300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Move - 200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Move - 300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Move - 200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Move - 300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</a:t>
            </a:r>
            <a:r>
              <a:rPr kumimoji="1" lang="en-US" altLang="ja-JP" dirty="0" smtClean="0"/>
              <a:t>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Move </a:t>
            </a:r>
            <a:r>
              <a:rPr kumimoji="1" lang="en-US" altLang="ja-JP" dirty="0"/>
              <a:t>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</a:t>
            </a:r>
            <a:r>
              <a:rPr kumimoji="1" lang="ja-JP" altLang="en-US" dirty="0" smtClean="0"/>
              <a:t>。粒子の層別割合は異なる。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dirty="0" smtClean="0"/>
              <a:t>気層の流れ込み</a:t>
            </a:r>
            <a:r>
              <a:rPr kumimoji="1" lang="ja-JP" altLang="en-US" dirty="0"/>
              <a:t>が多く、</a:t>
            </a:r>
            <a:r>
              <a:rPr kumimoji="1" lang="ja-JP" altLang="en-US" dirty="0" smtClean="0"/>
              <a:t>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Saxon</a:t>
            </a:r>
            <a:r>
              <a:rPr kumimoji="1" lang="ja-JP" altLang="en-US" dirty="0" smtClean="0"/>
              <a:t>効果による引き込みには、層形状を保つ効果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下層粒子が穴上部に流れ込んでいる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15582</TotalTime>
  <Words>726</Words>
  <Application>Microsoft Office PowerPoint</Application>
  <PresentationFormat>画面に合わせる (4:3)</PresentationFormat>
  <Paragraphs>272</Paragraphs>
  <Slides>22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189</cp:revision>
  <dcterms:created xsi:type="dcterms:W3CDTF">2014-04-01T16:35:38Z</dcterms:created>
  <dcterms:modified xsi:type="dcterms:W3CDTF">2018-07-13T06:59:20Z</dcterms:modified>
</cp:coreProperties>
</file>