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309" r:id="rId15"/>
    <p:sldId id="289" r:id="rId16"/>
    <p:sldId id="297" r:id="rId17"/>
    <p:sldId id="291" r:id="rId18"/>
    <p:sldId id="306" r:id="rId19"/>
    <p:sldId id="292" r:id="rId20"/>
    <p:sldId id="300" r:id="rId21"/>
    <p:sldId id="301" r:id="rId22"/>
    <p:sldId id="302" r:id="rId23"/>
    <p:sldId id="307" r:id="rId24"/>
    <p:sldId id="298" r:id="rId25"/>
    <p:sldId id="299" r:id="rId26"/>
    <p:sldId id="30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598"/>
  </p:normalViewPr>
  <p:slideViewPr>
    <p:cSldViewPr>
      <p:cViewPr varScale="1">
        <p:scale>
          <a:sx n="105" d="100"/>
          <a:sy n="105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station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185491632"/>
        <c:axId val="185492192"/>
      </c:barChart>
      <c:catAx>
        <c:axId val="18549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5492192"/>
        <c:crosses val="autoZero"/>
        <c:auto val="1"/>
        <c:lblAlgn val="ctr"/>
        <c:lblOffset val="100"/>
        <c:noMultiLvlLbl val="0"/>
      </c:catAx>
      <c:valAx>
        <c:axId val="18549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549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142124</c:v>
                </c:pt>
                <c:pt idx="1">
                  <c:v>144739</c:v>
                </c:pt>
                <c:pt idx="2">
                  <c:v>145045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D79-0848-8B3F-F8C65288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05152"/>
        <c:axId val="189205712"/>
      </c:scatterChart>
      <c:valAx>
        <c:axId val="189205152"/>
        <c:scaling>
          <c:orientation val="minMax"/>
          <c:max val="3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Suction</a:t>
                </a:r>
                <a:r>
                  <a:rPr lang="en-US" altLang="ja-JP" baseline="0" dirty="0"/>
                  <a:t> Velocity [mm/s]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205712"/>
        <c:crosses val="autoZero"/>
        <c:crossBetween val="midCat"/>
      </c:valAx>
      <c:valAx>
        <c:axId val="1892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Die</a:t>
                </a:r>
                <a:r>
                  <a:rPr lang="ja-JP" altLang="en-US"/>
                  <a:t>内部の粒子数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957652559055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205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8E-3743-984C-914515DC2E28}"/>
            </c:ext>
          </c:extLst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8E-3743-984C-914515DC2E28}"/>
            </c:ext>
          </c:extLst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8E-3743-984C-914515DC2E28}"/>
            </c:ext>
          </c:extLst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A8E-3743-984C-914515DC2E28}"/>
            </c:ext>
          </c:extLst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A8E-3743-984C-914515DC2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186297920"/>
        <c:axId val="186298480"/>
      </c:barChart>
      <c:catAx>
        <c:axId val="18629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6298480"/>
        <c:crosses val="autoZero"/>
        <c:auto val="1"/>
        <c:lblAlgn val="ctr"/>
        <c:lblOffset val="100"/>
        <c:noMultiLvlLbl val="0"/>
      </c:catAx>
      <c:valAx>
        <c:axId val="18629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629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</a:t>
            </a:r>
            <a:endParaRPr kumimoji="1" lang="en-US" altLang="ja-JP" sz="2800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case1</a:t>
            </a:r>
            <a:r>
              <a:rPr kumimoji="1" lang="ja-JP" altLang="en-US" dirty="0"/>
              <a:t>では、最下層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が一段上の層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青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と混ざっている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では、それなりに層を保ったまま</a:t>
            </a:r>
            <a:r>
              <a:rPr kumimoji="1" lang="en-US" altLang="ja-JP" dirty="0"/>
              <a:t>(</a:t>
            </a:r>
            <a:r>
              <a:rPr kumimoji="1" lang="ja-JP" altLang="en-US" dirty="0"/>
              <a:t>混ざりあわず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落下している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case2</a:t>
            </a:r>
            <a:r>
              <a:rPr kumimoji="1" lang="ja-JP" altLang="en-US" dirty="0"/>
              <a:t>と比べて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は発生する気泡領域が大きい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xmlns="" id="{CE328C13-7CB1-DB4C-9E12-49119544E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59437"/>
              </p:ext>
            </p:extLst>
          </p:nvPr>
        </p:nvGraphicFramePr>
        <p:xfrm>
          <a:off x="1524000" y="193054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95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200,300[mm/s]</a:t>
            </a:r>
            <a:r>
              <a:rPr kumimoji="1" lang="ja-JP" altLang="en-US" dirty="0"/>
              <a:t>を比較すると、そこまで粒子数に差がない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速度が大きくなるほど、穴に入る粒子数が増加している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ある程度の速度で頭打ちになる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R</a:t>
            </a:r>
            <a:r>
              <a:rPr kumimoji="1" lang="en-US" altLang="ja-JP" u="sng" dirty="0" smtClean="0"/>
              <a:t>ate</a:t>
            </a:r>
            <a:r>
              <a:rPr kumimoji="1" lang="en-US" altLang="ja-JP" u="sng" dirty="0" smtClean="0"/>
              <a:t> </a:t>
            </a:r>
            <a:r>
              <a:rPr kumimoji="1" lang="en-US" altLang="ja-JP" u="sng" dirty="0"/>
              <a:t>of </a:t>
            </a:r>
            <a:r>
              <a:rPr kumimoji="1" lang="en-US" altLang="ja-JP" u="sng" dirty="0" smtClean="0"/>
              <a:t>particles </a:t>
            </a:r>
            <a:endParaRPr kumimoji="1" lang="en-US" altLang="ja-JP" u="sng" dirty="0"/>
          </a:p>
          <a:p>
            <a:pPr algn="ctr"/>
            <a:r>
              <a:rPr kumimoji="1" lang="en-US" altLang="ja-JP" u="sng" dirty="0" smtClean="0"/>
              <a:t>in </a:t>
            </a:r>
            <a:r>
              <a:rPr kumimoji="1" lang="en-US" altLang="ja-JP" u="sng" dirty="0"/>
              <a:t>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100-&gt;200-&gt;300[mm/s] </a:t>
            </a:r>
            <a:r>
              <a:rPr kumimoji="1" lang="ja-JP" altLang="en-US" dirty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速度が大きくなるほど、下層粒子の割合が増加している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まとめ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穴に入る粒子の層別割合は、速度が大きくなるほど均等</a:t>
            </a:r>
            <a:r>
              <a:rPr kumimoji="1" lang="ja-JP" altLang="en-US" dirty="0"/>
              <a:t>になっていき、元の層形状をよく保っている。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穴に入る粒子数は、速度が大きくなるほど増加</a:t>
            </a:r>
            <a:r>
              <a:rPr kumimoji="1" lang="ja-JP" altLang="en-US" dirty="0"/>
              <a:t>している。しかし、ある程度の速度で数は収束していく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Move - 300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Rate</a:t>
            </a:r>
            <a:r>
              <a:rPr kumimoji="1" lang="en-US" altLang="ja-JP" u="sng" dirty="0" smtClean="0"/>
              <a:t> </a:t>
            </a:r>
            <a:r>
              <a:rPr kumimoji="1" lang="en-US" altLang="ja-JP" u="sng" dirty="0"/>
              <a:t>of particles </a:t>
            </a:r>
          </a:p>
          <a:p>
            <a:pPr algn="ctr"/>
            <a:r>
              <a:rPr kumimoji="1" lang="en-US" altLang="ja-JP" u="sng" dirty="0"/>
              <a:t>in 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。しかし、粒子の層別</a:t>
            </a:r>
            <a:r>
              <a:rPr kumimoji="1" lang="ja-JP" altLang="en-US" dirty="0"/>
              <a:t>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は</a:t>
            </a:r>
            <a:r>
              <a:rPr kumimoji="1" lang="ja-JP" altLang="en-US" dirty="0" smtClean="0"/>
              <a:t>上層</a:t>
            </a:r>
            <a:r>
              <a:rPr kumimoji="1" lang="ja-JP" altLang="en-US" dirty="0"/>
              <a:t>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en-US" altLang="ja-JP" dirty="0" err="1"/>
              <a:t>Scution</a:t>
            </a:r>
            <a:r>
              <a:rPr kumimoji="1" lang="ja-JP" altLang="en-US" dirty="0"/>
              <a:t>効果による引き込みには</a:t>
            </a:r>
            <a:r>
              <a:rPr kumimoji="1" lang="ja-JP" altLang="en-US"/>
              <a:t>、</a:t>
            </a:r>
            <a:r>
              <a:rPr kumimoji="1" lang="ja-JP" altLang="en-US" smtClean="0"/>
              <a:t>層割合を</a:t>
            </a:r>
            <a:r>
              <a:rPr kumimoji="1" lang="ja-JP" altLang="en-US" dirty="0"/>
              <a:t>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下層粒子が穴上部に流れ込んでいる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79514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smtClean="0">
                              <a:effectLst/>
                            </a:rPr>
                            <a:t>friction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79514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smtClean="0">
                              <a:effectLst/>
                            </a:rPr>
                            <a:t>friction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26722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15662</TotalTime>
  <Words>759</Words>
  <Application>Microsoft Office PowerPoint</Application>
  <PresentationFormat>画面に合わせる (4:3)</PresentationFormat>
  <Paragraphs>283</Paragraphs>
  <Slides>25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201</cp:revision>
  <dcterms:created xsi:type="dcterms:W3CDTF">2014-04-01T16:35:38Z</dcterms:created>
  <dcterms:modified xsi:type="dcterms:W3CDTF">2018-09-27T05:07:14Z</dcterms:modified>
</cp:coreProperties>
</file>