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8" r:id="rId10"/>
    <p:sldId id="279" r:id="rId11"/>
    <p:sldId id="277" r:id="rId12"/>
    <p:sldId id="271" r:id="rId13"/>
    <p:sldId id="280" r:id="rId14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71" d="100"/>
          <a:sy n="71" d="100"/>
        </p:scale>
        <p:origin x="2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6" y="1018717"/>
            <a:ext cx="6026727" cy="60267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22020"/>
          <a:stretch/>
        </p:blipFill>
        <p:spPr>
          <a:xfrm>
            <a:off x="336094" y="1402568"/>
            <a:ext cx="5306291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17379"/>
            <a:ext cx="5230151" cy="3929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939820" y="2111188"/>
            <a:ext cx="4339232" cy="55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327109"/>
            <a:ext cx="5375563" cy="403878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33072" y="436589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Rate of air volume change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0" y="5979"/>
            <a:ext cx="6858000" cy="35052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Number of suctioned particles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171</Words>
  <Application>Microsoft Macintosh PowerPoint</Application>
  <PresentationFormat>A4 210 x 297 mm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124</cp:revision>
  <dcterms:created xsi:type="dcterms:W3CDTF">2019-06-27T07:46:37Z</dcterms:created>
  <dcterms:modified xsi:type="dcterms:W3CDTF">2019-09-07T08:56:10Z</dcterms:modified>
</cp:coreProperties>
</file>