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71993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7" autoAdjust="0"/>
    <p:restoredTop sz="94660"/>
  </p:normalViewPr>
  <p:slideViewPr>
    <p:cSldViewPr snapToGrid="0">
      <p:cViewPr>
        <p:scale>
          <a:sx n="170" d="100"/>
          <a:sy n="170" d="100"/>
        </p:scale>
        <p:origin x="2800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23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3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08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9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4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958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65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27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3566-B8C8-45EF-8E04-7216D78B12E0}" type="datetimeFigureOut">
              <a:rPr kumimoji="1" lang="ja-JP" altLang="en-US" smtClean="0"/>
              <a:t>2019/9/7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6418-7570-47B3-956E-7879FB83D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3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kumimoji="1"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kumimoji="1"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kumimoji="1"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4777F1-911B-B14D-A6AC-A59BC515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>
            <a:off x="1961535" y="2658791"/>
            <a:ext cx="2123928" cy="21409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804973" y="2445526"/>
            <a:ext cx="69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矢印コネクタ 7"/>
          <p:cNvCxnSpPr>
            <a:cxnSpLocks/>
          </p:cNvCxnSpPr>
          <p:nvPr/>
        </p:nvCxnSpPr>
        <p:spPr>
          <a:xfrm>
            <a:off x="2591992" y="3674225"/>
            <a:ext cx="17065" cy="114596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2168986" y="4082336"/>
            <a:ext cx="42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/>
          <p:cNvCxnSpPr>
            <a:cxnSpLocks/>
          </p:cNvCxnSpPr>
          <p:nvPr/>
        </p:nvCxnSpPr>
        <p:spPr>
          <a:xfrm>
            <a:off x="2677343" y="4463930"/>
            <a:ext cx="557402" cy="105309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cxnSpLocks/>
          </p:cNvCxnSpPr>
          <p:nvPr/>
        </p:nvCxnSpPr>
        <p:spPr>
          <a:xfrm flipV="1">
            <a:off x="3234745" y="4267002"/>
            <a:ext cx="343663" cy="30223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2728499" y="4151797"/>
            <a:ext cx="45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51461" y="4094598"/>
            <a:ext cx="42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F273FE4-C6A5-754C-8962-E9C8D9D34356}"/>
              </a:ext>
            </a:extLst>
          </p:cNvPr>
          <p:cNvCxnSpPr>
            <a:cxnSpLocks/>
          </p:cNvCxnSpPr>
          <p:nvPr/>
        </p:nvCxnSpPr>
        <p:spPr>
          <a:xfrm>
            <a:off x="2609057" y="4820194"/>
            <a:ext cx="34026" cy="1051796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C1B4B7-AADC-514E-A19B-90EBD965484A}"/>
              </a:ext>
            </a:extLst>
          </p:cNvPr>
          <p:cNvSpPr txBox="1"/>
          <p:nvPr/>
        </p:nvSpPr>
        <p:spPr>
          <a:xfrm>
            <a:off x="2193736" y="5114523"/>
            <a:ext cx="449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A2BBE71-814A-8440-8F1A-E31D85EBFEDF}"/>
              </a:ext>
            </a:extLst>
          </p:cNvPr>
          <p:cNvSpPr txBox="1"/>
          <p:nvPr/>
        </p:nvSpPr>
        <p:spPr>
          <a:xfrm>
            <a:off x="5514291" y="6513241"/>
            <a:ext cx="132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: mm</a:t>
            </a:r>
            <a:endParaRPr kumimoji="1" lang="ja-JP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8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</Words>
  <Application>Microsoft Macintosh PowerPoint</Application>
  <PresentationFormat>ユーザー設定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20</cp:revision>
  <dcterms:created xsi:type="dcterms:W3CDTF">2019-08-30T03:46:26Z</dcterms:created>
  <dcterms:modified xsi:type="dcterms:W3CDTF">2019-09-07T08:55:07Z</dcterms:modified>
</cp:coreProperties>
</file>