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72" r:id="rId13"/>
    <p:sldId id="270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 varScale="1">
        <p:scale>
          <a:sx n="91" d="100"/>
          <a:sy n="91" d="100"/>
        </p:scale>
        <p:origin x="10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　結果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CFD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smtClean="0"/>
              <a:t>では、それなりに層</a:t>
            </a:r>
            <a:r>
              <a:rPr kumimoji="1" lang="ja-JP" altLang="en-US" dirty="0" smtClean="0"/>
              <a:t>を保ったまま落下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それに伴ったスプラッシュにより、上部の層は乱れやすい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　考察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CFD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7064" y="39330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CFD</a:t>
            </a:r>
            <a:endParaRPr kumimoji="1" lang="en-US" altLang="ja-JP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207449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-&gt;</a:t>
            </a:r>
            <a:endParaRPr kumimoji="1" lang="en-US" altLang="ja-JP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064" y="458112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-&gt; 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747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まとめ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552" y="14127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smtClean="0"/>
              <a:t>pestle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255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CFD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CFD_epsilon</a:t>
            </a:r>
            <a:endParaRPr kumimoji="1" lang="en-US" altLang="ja-JP" dirty="0" smtClean="0"/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11031</TotalTime>
  <Words>427</Words>
  <Application>Microsoft Office PowerPoint</Application>
  <PresentationFormat>画面に合わせる (4:3)</PresentationFormat>
  <Paragraphs>102</Paragraphs>
  <Slides>13</Slides>
  <Notes>0</Notes>
  <HiddenSlides>1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맑은 고딕</vt:lpstr>
      <vt:lpstr>ＭＳ Ｐゴシック</vt:lpstr>
      <vt:lpstr>メイリオ</vt:lpstr>
      <vt:lpstr>Arial</vt:lpstr>
      <vt:lpstr>Calibri</vt:lpstr>
      <vt:lpstr>Cambria Math</vt:lpstr>
      <vt:lpstr>Wingdings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　結果</vt:lpstr>
      <vt:lpstr>　考察</vt:lpstr>
      <vt:lpstr> まとめ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105</cp:revision>
  <dcterms:created xsi:type="dcterms:W3CDTF">2014-04-01T16:35:38Z</dcterms:created>
  <dcterms:modified xsi:type="dcterms:W3CDTF">2018-07-10T03:08:06Z</dcterms:modified>
</cp:coreProperties>
</file>