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7" r:id="rId2"/>
    <p:sldId id="258" r:id="rId3"/>
    <p:sldId id="259" r:id="rId4"/>
    <p:sldId id="274" r:id="rId5"/>
    <p:sldId id="276" r:id="rId6"/>
    <p:sldId id="273" r:id="rId7"/>
    <p:sldId id="269" r:id="rId8"/>
    <p:sldId id="262" r:id="rId9"/>
    <p:sldId id="278" r:id="rId10"/>
    <p:sldId id="279" r:id="rId11"/>
    <p:sldId id="277" r:id="rId12"/>
    <p:sldId id="271" r:id="rId13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7" y="982926"/>
            <a:ext cx="5999018" cy="599901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8435" y="7045444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6" t="22020"/>
          <a:stretch/>
        </p:blipFill>
        <p:spPr>
          <a:xfrm>
            <a:off x="336094" y="1402568"/>
            <a:ext cx="5306291" cy="53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27404" y="414691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Number of suctioned particles by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80818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Number of suctioned particles by 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7" y="217379"/>
            <a:ext cx="5230151" cy="392953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6" y="4878654"/>
            <a:ext cx="5230152" cy="3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Bubble movement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111188"/>
            <a:ext cx="1256219" cy="314054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/>
          <a:stretch/>
        </p:blipFill>
        <p:spPr>
          <a:xfrm>
            <a:off x="939820" y="2111188"/>
            <a:ext cx="4339232" cy="55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/>
                <a:gridCol w="1864062"/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/>
                <a:gridCol w="2190504"/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/>
          <p:cNvSpPr txBox="1"/>
          <p:nvPr/>
        </p:nvSpPr>
        <p:spPr>
          <a:xfrm>
            <a:off x="540000" y="363722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</a:p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3"/>
          <a:stretch/>
        </p:blipFill>
        <p:spPr>
          <a:xfrm>
            <a:off x="0" y="0"/>
            <a:ext cx="6858000" cy="347749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2094" y="8393615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6" y="4535652"/>
            <a:ext cx="5134895" cy="38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40000"/>
          <a:stretch/>
        </p:blipFill>
        <p:spPr>
          <a:xfrm>
            <a:off x="1108363" y="1347149"/>
            <a:ext cx="4114801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4" r="40808"/>
          <a:stretch/>
        </p:blipFill>
        <p:spPr>
          <a:xfrm>
            <a:off x="1163782" y="1361005"/>
            <a:ext cx="4059382" cy="538941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Number of suctioned particles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3" y="121698"/>
            <a:ext cx="5717466" cy="42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5031667"/>
            <a:ext cx="4760260" cy="35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20606"/>
          <a:stretch/>
        </p:blipFill>
        <p:spPr>
          <a:xfrm>
            <a:off x="211403" y="1305587"/>
            <a:ext cx="5430982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155</Words>
  <Application>Microsoft Office PowerPoint</Application>
  <PresentationFormat>A4 210 x 297 mm</PresentationFormat>
  <Paragraphs>41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113</cp:revision>
  <dcterms:created xsi:type="dcterms:W3CDTF">2019-06-27T07:46:37Z</dcterms:created>
  <dcterms:modified xsi:type="dcterms:W3CDTF">2019-09-02T02:13:07Z</dcterms:modified>
</cp:coreProperties>
</file>