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84" r:id="rId2"/>
    <p:sldId id="283" r:id="rId3"/>
    <p:sldId id="258" r:id="rId4"/>
    <p:sldId id="282" r:id="rId5"/>
    <p:sldId id="259" r:id="rId6"/>
    <p:sldId id="274" r:id="rId7"/>
    <p:sldId id="276" r:id="rId8"/>
    <p:sldId id="273" r:id="rId9"/>
    <p:sldId id="269" r:id="rId10"/>
    <p:sldId id="281" r:id="rId11"/>
    <p:sldId id="262" r:id="rId12"/>
    <p:sldId id="278" r:id="rId13"/>
    <p:sldId id="279" r:id="rId14"/>
    <p:sldId id="277" r:id="rId15"/>
    <p:sldId id="271" r:id="rId16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0" d="100"/>
          <a:sy n="7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4973" r="22614" b="11506"/>
          <a:stretch/>
        </p:blipFill>
        <p:spPr>
          <a:xfrm>
            <a:off x="1292352" y="2523744"/>
            <a:ext cx="3938016" cy="38282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9505" r="5216" b="3819"/>
          <a:stretch/>
        </p:blipFill>
        <p:spPr>
          <a:xfrm>
            <a:off x="4035552" y="5949696"/>
            <a:ext cx="119481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DF5117-AD75-4FB9-9976-98C5F97E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359710"/>
            <a:ext cx="5400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C353D0-9D14-4B21-B828-7F6B7D5F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73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4F8E8ABE-4257-4CE6-A410-B4133C42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3" cy="5444837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F7DC35E4-16C7-4F05-9B61-839B9539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22020"/>
          <a:stretch/>
        </p:blipFill>
        <p:spPr>
          <a:xfrm>
            <a:off x="97187" y="1402567"/>
            <a:ext cx="5545198" cy="534785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89AC6F-1EBB-45A9-ABD7-C2F94D56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217378"/>
            <a:ext cx="5230152" cy="39295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D886433-ABAD-4E11-8088-EB8B6223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6934E126-4A34-4D29-94E7-2AE093D7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87322" y="860612"/>
            <a:ext cx="5279052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666374" y="964133"/>
            <a:ext cx="820984" cy="3581115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666374" y="4137497"/>
            <a:ext cx="820984" cy="35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背景と白い文字&#10;&#10;自動的に生成された説明">
            <a:extLst>
              <a:ext uri="{FF2B5EF4-FFF2-40B4-BE49-F238E27FC236}">
                <a16:creationId xmlns:a16="http://schemas.microsoft.com/office/drawing/2014/main" id="{17BA8047-D5B6-47BF-9F31-A3880737C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0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8F6544-E6E5-4957-AF7B-85B2100E5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85840" y="4154124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57A3FB5-2B55-44F4-8AA6-A3344594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2" y="480827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1206AC-489B-4199-988F-2A6C30D0B3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08362" y="1240010"/>
            <a:ext cx="4114801" cy="55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8C517F-DCA5-4706-BF9F-B6D90A3B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63782" y="1240011"/>
            <a:ext cx="4114801" cy="551041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Number of suctioned particles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8EFC33-0EC5-4183-9B0E-F99E89EB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7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と白い文字&#10;&#10;自動的に生成された説明">
            <a:extLst>
              <a:ext uri="{FF2B5EF4-FFF2-40B4-BE49-F238E27FC236}">
                <a16:creationId xmlns:a16="http://schemas.microsoft.com/office/drawing/2014/main" id="{A6B30339-3539-43C7-A1D1-6A2728E5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189</Words>
  <Application>Microsoft Office PowerPoint</Application>
  <PresentationFormat>A4 210 x 297 mm</PresentationFormat>
  <Paragraphs>44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179</cp:revision>
  <dcterms:created xsi:type="dcterms:W3CDTF">2019-06-27T07:46:37Z</dcterms:created>
  <dcterms:modified xsi:type="dcterms:W3CDTF">2020-02-22T06:54:52Z</dcterms:modified>
</cp:coreProperties>
</file>