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8" r:id="rId10"/>
    <p:sldId id="279" r:id="rId11"/>
    <p:sldId id="277" r:id="rId12"/>
    <p:sldId id="271" r:id="rId13"/>
    <p:sldId id="280" r:id="rId14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6" y="1018717"/>
            <a:ext cx="6026727" cy="60267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939820" y="2111188"/>
            <a:ext cx="4339232" cy="55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327109"/>
            <a:ext cx="5375563" cy="40387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33072" y="436589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of air volume change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5979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163</Words>
  <Application>Microsoft Office PowerPoint</Application>
  <PresentationFormat>A4 210 x 297 mm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123</cp:revision>
  <dcterms:created xsi:type="dcterms:W3CDTF">2019-06-27T07:46:37Z</dcterms:created>
  <dcterms:modified xsi:type="dcterms:W3CDTF">2019-09-06T09:18:12Z</dcterms:modified>
</cp:coreProperties>
</file>