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7199313" cy="719931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3566-B8C8-45EF-8E04-7216D78B12E0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6418-7570-47B3-956E-7879FB83D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55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3566-B8C8-45EF-8E04-7216D78B12E0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6418-7570-47B3-956E-7879FB83D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23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3566-B8C8-45EF-8E04-7216D78B12E0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6418-7570-47B3-956E-7879FB83D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63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3566-B8C8-45EF-8E04-7216D78B12E0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6418-7570-47B3-956E-7879FB83D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72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3566-B8C8-45EF-8E04-7216D78B12E0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6418-7570-47B3-956E-7879FB83D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3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3566-B8C8-45EF-8E04-7216D78B12E0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6418-7570-47B3-956E-7879FB83D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108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3566-B8C8-45EF-8E04-7216D78B12E0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6418-7570-47B3-956E-7879FB83D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95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3566-B8C8-45EF-8E04-7216D78B12E0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6418-7570-47B3-956E-7879FB83D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4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3566-B8C8-45EF-8E04-7216D78B12E0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6418-7570-47B3-956E-7879FB83D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958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3566-B8C8-45EF-8E04-7216D78B12E0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6418-7570-47B3-956E-7879FB83D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65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3566-B8C8-45EF-8E04-7216D78B12E0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6418-7570-47B3-956E-7879FB83D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27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D3566-B8C8-45EF-8E04-7216D78B12E0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76418-7570-47B3-956E-7879FB83D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37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kumimoji="1"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9313" cy="7199313"/>
          </a:xfrm>
          <a:prstGeom prst="rect">
            <a:avLst/>
          </a:prstGeom>
        </p:spPr>
      </p:pic>
      <p:cxnSp>
        <p:nvCxnSpPr>
          <p:cNvPr id="4" name="直線矢印コネクタ 3"/>
          <p:cNvCxnSpPr/>
          <p:nvPr/>
        </p:nvCxnSpPr>
        <p:spPr>
          <a:xfrm>
            <a:off x="1457325" y="2579664"/>
            <a:ext cx="3105150" cy="60007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2381250" y="2455346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 40 mm</a:t>
            </a:r>
            <a:endParaRPr kumimoji="1" lang="ja-JP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2371725" y="4114800"/>
            <a:ext cx="66675" cy="160972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590674" y="4635528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kumimoji="1" lang="en-US" altLang="ja-JP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mm</a:t>
            </a:r>
            <a:endParaRPr kumimoji="1" lang="ja-JP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2591991" y="5835772"/>
            <a:ext cx="590153" cy="286186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V="1">
            <a:off x="3286126" y="5657850"/>
            <a:ext cx="514349" cy="417589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2505075" y="5411439"/>
            <a:ext cx="100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en-US" altLang="ja-JP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mm</a:t>
            </a:r>
            <a:endParaRPr kumimoji="1" lang="ja-JP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182144" y="5208979"/>
            <a:ext cx="100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en-US" altLang="ja-JP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mm</a:t>
            </a:r>
            <a:endParaRPr kumimoji="1" lang="ja-JP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687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9</Words>
  <Application>Microsoft Office PowerPoint</Application>
  <PresentationFormat>ユーザー設定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yoshida kosei</dc:creator>
  <cp:lastModifiedBy>yoshida kosei</cp:lastModifiedBy>
  <cp:revision>11</cp:revision>
  <dcterms:created xsi:type="dcterms:W3CDTF">2019-08-30T03:46:26Z</dcterms:created>
  <dcterms:modified xsi:type="dcterms:W3CDTF">2019-09-06T09:17:36Z</dcterms:modified>
</cp:coreProperties>
</file>