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86" r:id="rId2"/>
    <p:sldId id="287" r:id="rId3"/>
    <p:sldId id="288" r:id="rId4"/>
    <p:sldId id="289" r:id="rId5"/>
  </p:sldIdLst>
  <p:sldSz cx="71993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578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767462"/>
            <a:ext cx="6119416" cy="375991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5672376"/>
            <a:ext cx="5399485" cy="2607442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05D6-4815-4D41-8255-913DB112E6D5}" type="datetimeFigureOut">
              <a:rPr kumimoji="1" lang="ja-JP" altLang="en-US" smtClean="0"/>
              <a:t>2020/3/10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E2F-E2B9-4FAB-8691-2236DE530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352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05D6-4815-4D41-8255-913DB112E6D5}" type="datetimeFigureOut">
              <a:rPr kumimoji="1" lang="ja-JP" altLang="en-US" smtClean="0"/>
              <a:t>2020/3/10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E2F-E2B9-4FAB-8691-2236DE530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18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574987"/>
            <a:ext cx="1552352" cy="91523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574987"/>
            <a:ext cx="4567064" cy="91523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05D6-4815-4D41-8255-913DB112E6D5}" type="datetimeFigureOut">
              <a:rPr kumimoji="1" lang="ja-JP" altLang="en-US" smtClean="0"/>
              <a:t>2020/3/10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E2F-E2B9-4FAB-8691-2236DE530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970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05D6-4815-4D41-8255-913DB112E6D5}" type="datetimeFigureOut">
              <a:rPr kumimoji="1" lang="ja-JP" altLang="en-US" smtClean="0"/>
              <a:t>2020/3/10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E2F-E2B9-4FAB-8691-2236DE530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00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2692444"/>
            <a:ext cx="6209407" cy="4492401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7227345"/>
            <a:ext cx="6209407" cy="236244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05D6-4815-4D41-8255-913DB112E6D5}" type="datetimeFigureOut">
              <a:rPr kumimoji="1" lang="ja-JP" altLang="en-US" smtClean="0"/>
              <a:t>2020/3/10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E2F-E2B9-4FAB-8691-2236DE530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770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2874937"/>
            <a:ext cx="3059708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2874937"/>
            <a:ext cx="3059708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05D6-4815-4D41-8255-913DB112E6D5}" type="datetimeFigureOut">
              <a:rPr kumimoji="1" lang="ja-JP" altLang="en-US" smtClean="0"/>
              <a:t>2020/3/10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E2F-E2B9-4FAB-8691-2236DE530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032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574990"/>
            <a:ext cx="6209407" cy="208745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2647443"/>
            <a:ext cx="3045646" cy="129747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3944914"/>
            <a:ext cx="3045646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2647443"/>
            <a:ext cx="3060646" cy="129747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3944914"/>
            <a:ext cx="3060646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05D6-4815-4D41-8255-913DB112E6D5}" type="datetimeFigureOut">
              <a:rPr kumimoji="1" lang="ja-JP" altLang="en-US" smtClean="0"/>
              <a:t>2020/3/10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E2F-E2B9-4FAB-8691-2236DE530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4187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05D6-4815-4D41-8255-913DB112E6D5}" type="datetimeFigureOut">
              <a:rPr kumimoji="1" lang="ja-JP" altLang="en-US" smtClean="0"/>
              <a:t>2020/3/10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E2F-E2B9-4FAB-8691-2236DE530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73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05D6-4815-4D41-8255-913DB112E6D5}" type="datetimeFigureOut">
              <a:rPr kumimoji="1" lang="ja-JP" altLang="en-US" smtClean="0"/>
              <a:t>2020/3/10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E2F-E2B9-4FAB-8691-2236DE530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925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719984"/>
            <a:ext cx="2321966" cy="251994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554968"/>
            <a:ext cx="3644652" cy="7674832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239929"/>
            <a:ext cx="2321966" cy="6002369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05D6-4815-4D41-8255-913DB112E6D5}" type="datetimeFigureOut">
              <a:rPr kumimoji="1" lang="ja-JP" altLang="en-US" smtClean="0"/>
              <a:t>2020/3/10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E2F-E2B9-4FAB-8691-2236DE530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04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719984"/>
            <a:ext cx="2321966" cy="251994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554968"/>
            <a:ext cx="3644652" cy="7674832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239929"/>
            <a:ext cx="2321966" cy="6002369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05D6-4815-4D41-8255-913DB112E6D5}" type="datetimeFigureOut">
              <a:rPr kumimoji="1" lang="ja-JP" altLang="en-US" smtClean="0"/>
              <a:t>2020/3/10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E2F-E2B9-4FAB-8691-2236DE530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7136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574990"/>
            <a:ext cx="6209407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2874937"/>
            <a:ext cx="6209407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10009783"/>
            <a:ext cx="16198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F05D6-4815-4D41-8255-913DB112E6D5}" type="datetimeFigureOut">
              <a:rPr kumimoji="1" lang="ja-JP" altLang="en-US" smtClean="0"/>
              <a:t>2020/3/10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10009783"/>
            <a:ext cx="242976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10009783"/>
            <a:ext cx="16198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FCE2F-E2B9-4FAB-8691-2236DE530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331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kumimoji="1"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jpeg"/><Relationship Id="rId3" Type="http://schemas.openxmlformats.org/officeDocument/2006/relationships/image" Target="../media/image14.png"/><Relationship Id="rId21" Type="http://schemas.openxmlformats.org/officeDocument/2006/relationships/image" Target="../media/image26.jpeg"/><Relationship Id="rId7" Type="http://schemas.openxmlformats.org/officeDocument/2006/relationships/image" Target="../media/image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jpeg"/><Relationship Id="rId2" Type="http://schemas.openxmlformats.org/officeDocument/2006/relationships/image" Target="../media/image13.png"/><Relationship Id="rId16" Type="http://schemas.openxmlformats.org/officeDocument/2006/relationships/image" Target="../media/image21.png"/><Relationship Id="rId20" Type="http://schemas.openxmlformats.org/officeDocument/2006/relationships/image" Target="../media/image25.jpeg"/><Relationship Id="rId29" Type="http://schemas.openxmlformats.org/officeDocument/2006/relationships/image" Target="../media/image3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24" Type="http://schemas.openxmlformats.org/officeDocument/2006/relationships/image" Target="../media/image29.jpeg"/><Relationship Id="rId5" Type="http://schemas.openxmlformats.org/officeDocument/2006/relationships/image" Target="../media/image16.png"/><Relationship Id="rId15" Type="http://schemas.openxmlformats.org/officeDocument/2006/relationships/image" Target="../media/image20.png"/><Relationship Id="rId23" Type="http://schemas.openxmlformats.org/officeDocument/2006/relationships/image" Target="../media/image28.jpeg"/><Relationship Id="rId28" Type="http://schemas.openxmlformats.org/officeDocument/2006/relationships/image" Target="../media/image33.jpeg"/><Relationship Id="rId10" Type="http://schemas.openxmlformats.org/officeDocument/2006/relationships/image" Target="../media/image5.png"/><Relationship Id="rId19" Type="http://schemas.openxmlformats.org/officeDocument/2006/relationships/image" Target="../media/image24.png"/><Relationship Id="rId31" Type="http://schemas.openxmlformats.org/officeDocument/2006/relationships/image" Target="../media/image36.jpeg"/><Relationship Id="rId4" Type="http://schemas.openxmlformats.org/officeDocument/2006/relationships/image" Target="../media/image15.png"/><Relationship Id="rId9" Type="http://schemas.openxmlformats.org/officeDocument/2006/relationships/image" Target="../media/image4.png"/><Relationship Id="rId14" Type="http://schemas.openxmlformats.org/officeDocument/2006/relationships/image" Target="../media/image19.png"/><Relationship Id="rId22" Type="http://schemas.openxmlformats.org/officeDocument/2006/relationships/image" Target="../media/image27.jpeg"/><Relationship Id="rId27" Type="http://schemas.openxmlformats.org/officeDocument/2006/relationships/image" Target="../media/image32.jpeg"/><Relationship Id="rId30" Type="http://schemas.openxmlformats.org/officeDocument/2006/relationships/image" Target="../media/image3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3.png"/><Relationship Id="rId3" Type="http://schemas.openxmlformats.org/officeDocument/2006/relationships/image" Target="../media/image2.png"/><Relationship Id="rId21" Type="http://schemas.openxmlformats.org/officeDocument/2006/relationships/image" Target="../media/image8.png"/><Relationship Id="rId7" Type="http://schemas.openxmlformats.org/officeDocument/2006/relationships/image" Target="../media/image6.png"/><Relationship Id="rId12" Type="http://schemas.openxmlformats.org/officeDocument/2006/relationships/image" Target="../media/image21.png"/><Relationship Id="rId17" Type="http://schemas.openxmlformats.org/officeDocument/2006/relationships/image" Target="../media/image16.png"/><Relationship Id="rId25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0.png"/><Relationship Id="rId24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10.png"/><Relationship Id="rId10" Type="http://schemas.openxmlformats.org/officeDocument/2006/relationships/image" Target="../media/image19.png"/><Relationship Id="rId19" Type="http://schemas.openxmlformats.org/officeDocument/2006/relationships/image" Target="../media/image24.png"/><Relationship Id="rId4" Type="http://schemas.openxmlformats.org/officeDocument/2006/relationships/image" Target="../media/image3.png"/><Relationship Id="rId9" Type="http://schemas.openxmlformats.org/officeDocument/2006/relationships/image" Target="../media/image18.png"/><Relationship Id="rId14" Type="http://schemas.openxmlformats.org/officeDocument/2006/relationships/image" Target="../media/image13.png"/><Relationship Id="rId2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方形/長方形 74"/>
          <p:cNvSpPr/>
          <p:nvPr/>
        </p:nvSpPr>
        <p:spPr>
          <a:xfrm>
            <a:off x="2549584" y="2790057"/>
            <a:ext cx="72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6" name="正方形/長方形 75"/>
          <p:cNvSpPr/>
          <p:nvPr/>
        </p:nvSpPr>
        <p:spPr>
          <a:xfrm>
            <a:off x="1051814" y="2790057"/>
            <a:ext cx="72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4844" y="3145391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0.020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2549584" y="5301327"/>
            <a:ext cx="72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051814" y="5301327"/>
            <a:ext cx="72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2549584" y="7798362"/>
            <a:ext cx="72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1051814" y="7798362"/>
            <a:ext cx="72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2549584" y="4045692"/>
            <a:ext cx="72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1051814" y="4045692"/>
            <a:ext cx="72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2549584" y="6556962"/>
            <a:ext cx="72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1051814" y="6556962"/>
            <a:ext cx="72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2549584" y="9053997"/>
            <a:ext cx="72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1051814" y="9053997"/>
            <a:ext cx="72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64844" y="4396884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0.060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64844" y="5647591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0.100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64844" y="6917496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0.140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64844" y="8168203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0.180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64844" y="9428766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0.220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AB9EB99-3465-41AC-96EA-89AB41204358}"/>
              </a:ext>
            </a:extLst>
          </p:cNvPr>
          <p:cNvSpPr txBox="1"/>
          <p:nvPr/>
        </p:nvSpPr>
        <p:spPr>
          <a:xfrm>
            <a:off x="567752" y="10153432"/>
            <a:ext cx="1688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1-1 (Gravity filling)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FF6E7E3-7959-4CF0-90F4-67416CA2001F}"/>
              </a:ext>
            </a:extLst>
          </p:cNvPr>
          <p:cNvSpPr txBox="1"/>
          <p:nvPr/>
        </p:nvSpPr>
        <p:spPr>
          <a:xfrm>
            <a:off x="2003882" y="10153432"/>
            <a:ext cx="1811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1-2 (Suction filling)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53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図 42">
            <a:extLst>
              <a:ext uri="{FF2B5EF4-FFF2-40B4-BE49-F238E27FC236}">
                <a16:creationId xmlns:a16="http://schemas.microsoft.com/office/drawing/2014/main" id="{96D34253-2207-4D68-81B4-3518302202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584" y="2790057"/>
            <a:ext cx="720000" cy="1080000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90C7D350-386A-483D-BE4E-4A33D425A1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584" y="4060985"/>
            <a:ext cx="720000" cy="1080000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DEE4F43E-6A54-4F3B-925D-53C8D30BFD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584" y="5301327"/>
            <a:ext cx="720000" cy="1080000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3CE56C18-4493-44CC-BC10-0B1AA31136C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584" y="6556962"/>
            <a:ext cx="720000" cy="1080000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C724C01F-2609-4F66-9832-48BF68A6860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584" y="7817797"/>
            <a:ext cx="720000" cy="1080000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76443D27-CBB2-48CE-BEFD-49DD7D76963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584" y="9073432"/>
            <a:ext cx="720000" cy="10800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D32492D7-6950-46FA-8833-B5C4D0EBECE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14" y="5311692"/>
            <a:ext cx="720000" cy="1080000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ACC4C137-FA0B-49E1-B646-D269404AD3A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14" y="2809492"/>
            <a:ext cx="720000" cy="1080000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B550FEB1-1A49-4139-A47F-44F85EC48AC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14" y="4060985"/>
            <a:ext cx="720000" cy="1080000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EDF3C5BC-DA1A-445F-A0C4-A618D1AEAC0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14" y="6576397"/>
            <a:ext cx="720000" cy="1080000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18912CC2-DFA8-4AD7-A61A-1F006FD7C32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14" y="7817797"/>
            <a:ext cx="720000" cy="1080000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CF11BD7B-2CF4-4DA8-B103-43DC2B6D4256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14" y="9073432"/>
            <a:ext cx="720000" cy="108000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64844" y="3145391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0.020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64844" y="4396884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0.060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64844" y="5647591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0.100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64844" y="6917496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0.140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64844" y="8168203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0.180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64844" y="9428766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0.220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AB9EB99-3465-41AC-96EA-89AB41204358}"/>
              </a:ext>
            </a:extLst>
          </p:cNvPr>
          <p:cNvSpPr txBox="1"/>
          <p:nvPr/>
        </p:nvSpPr>
        <p:spPr>
          <a:xfrm>
            <a:off x="567752" y="10153432"/>
            <a:ext cx="1688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1-1 (Gravity filling)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FF6E7E3-7959-4CF0-90F4-67416CA2001F}"/>
              </a:ext>
            </a:extLst>
          </p:cNvPr>
          <p:cNvSpPr txBox="1"/>
          <p:nvPr/>
        </p:nvSpPr>
        <p:spPr>
          <a:xfrm>
            <a:off x="2003882" y="10153432"/>
            <a:ext cx="1811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1-2 (Suction filling)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89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C8F8CC08-29D4-4A13-8721-20940DA6A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904179"/>
              </p:ext>
            </p:extLst>
          </p:nvPr>
        </p:nvGraphicFramePr>
        <p:xfrm>
          <a:off x="1051814" y="1001665"/>
          <a:ext cx="5400000" cy="864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78570996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317016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53090048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4602866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68610912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9192490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5753677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081783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733207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9327951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69636"/>
                  </a:ext>
                </a:extLst>
              </a:tr>
            </a:tbl>
          </a:graphicData>
        </a:graphic>
      </p:graphicFrame>
      <p:pic>
        <p:nvPicPr>
          <p:cNvPr id="80" name="図 79">
            <a:extLst>
              <a:ext uri="{FF2B5EF4-FFF2-40B4-BE49-F238E27FC236}">
                <a16:creationId xmlns:a16="http://schemas.microsoft.com/office/drawing/2014/main" id="{4A0B05CD-A12D-4798-80B7-6498FCDA23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842" y="3886352"/>
            <a:ext cx="720000" cy="1080000"/>
          </a:xfrm>
          <a:prstGeom prst="rect">
            <a:avLst/>
          </a:prstGeom>
        </p:spPr>
      </p:pic>
      <p:pic>
        <p:nvPicPr>
          <p:cNvPr id="81" name="図 80">
            <a:extLst>
              <a:ext uri="{FF2B5EF4-FFF2-40B4-BE49-F238E27FC236}">
                <a16:creationId xmlns:a16="http://schemas.microsoft.com/office/drawing/2014/main" id="{01A003CF-D712-4159-8957-F1CB56E5DC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842" y="5329804"/>
            <a:ext cx="720000" cy="1080000"/>
          </a:xfrm>
          <a:prstGeom prst="rect">
            <a:avLst/>
          </a:prstGeom>
        </p:spPr>
      </p:pic>
      <p:pic>
        <p:nvPicPr>
          <p:cNvPr id="82" name="図 81">
            <a:extLst>
              <a:ext uri="{FF2B5EF4-FFF2-40B4-BE49-F238E27FC236}">
                <a16:creationId xmlns:a16="http://schemas.microsoft.com/office/drawing/2014/main" id="{1086EABB-6A8D-4400-8390-365387A10A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842" y="6767322"/>
            <a:ext cx="720000" cy="1080000"/>
          </a:xfrm>
          <a:prstGeom prst="rect">
            <a:avLst/>
          </a:prstGeom>
        </p:spPr>
      </p:pic>
      <p:pic>
        <p:nvPicPr>
          <p:cNvPr id="83" name="図 82">
            <a:extLst>
              <a:ext uri="{FF2B5EF4-FFF2-40B4-BE49-F238E27FC236}">
                <a16:creationId xmlns:a16="http://schemas.microsoft.com/office/drawing/2014/main" id="{D2C698B1-C587-4608-BF05-804081F288A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842" y="8207228"/>
            <a:ext cx="720000" cy="1080000"/>
          </a:xfrm>
          <a:prstGeom prst="rect">
            <a:avLst/>
          </a:prstGeom>
        </p:spPr>
      </p:pic>
      <p:pic>
        <p:nvPicPr>
          <p:cNvPr id="70" name="図 69">
            <a:extLst>
              <a:ext uri="{FF2B5EF4-FFF2-40B4-BE49-F238E27FC236}">
                <a16:creationId xmlns:a16="http://schemas.microsoft.com/office/drawing/2014/main" id="{58C59D41-E291-41D3-9B9B-C1BD6CCE441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814" y="1001665"/>
            <a:ext cx="720000" cy="1080000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5D9D43C2-6EC5-46B5-8B73-3F518EEC349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685" y="2449823"/>
            <a:ext cx="720000" cy="1080000"/>
          </a:xfrm>
          <a:prstGeom prst="rect">
            <a:avLst/>
          </a:prstGeom>
        </p:spPr>
      </p:pic>
      <p:pic>
        <p:nvPicPr>
          <p:cNvPr id="72" name="図 71">
            <a:extLst>
              <a:ext uri="{FF2B5EF4-FFF2-40B4-BE49-F238E27FC236}">
                <a16:creationId xmlns:a16="http://schemas.microsoft.com/office/drawing/2014/main" id="{38561F62-A8CC-4335-B6D1-2E1D655641B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685" y="3890304"/>
            <a:ext cx="720000" cy="1080000"/>
          </a:xfrm>
          <a:prstGeom prst="rect">
            <a:avLst/>
          </a:prstGeom>
        </p:spPr>
      </p:pic>
      <p:pic>
        <p:nvPicPr>
          <p:cNvPr id="73" name="図 72">
            <a:extLst>
              <a:ext uri="{FF2B5EF4-FFF2-40B4-BE49-F238E27FC236}">
                <a16:creationId xmlns:a16="http://schemas.microsoft.com/office/drawing/2014/main" id="{035C865E-5948-4461-9B0E-3041C6B41A8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685" y="5330308"/>
            <a:ext cx="720000" cy="1080000"/>
          </a:xfrm>
          <a:prstGeom prst="rect">
            <a:avLst/>
          </a:prstGeom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41AA225D-4823-4F1C-9FF2-F70005EA0FB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685" y="6771715"/>
            <a:ext cx="720000" cy="1080000"/>
          </a:xfrm>
          <a:prstGeom prst="rect">
            <a:avLst/>
          </a:prstGeom>
        </p:spPr>
      </p:pic>
      <p:pic>
        <p:nvPicPr>
          <p:cNvPr id="77" name="図 76">
            <a:extLst>
              <a:ext uri="{FF2B5EF4-FFF2-40B4-BE49-F238E27FC236}">
                <a16:creationId xmlns:a16="http://schemas.microsoft.com/office/drawing/2014/main" id="{6BD0546A-03E3-4B0A-9DC0-6AB6C5673FA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685" y="8198194"/>
            <a:ext cx="720000" cy="1080000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C065F511-B9EC-4CE7-AFD9-0BBC44BF9B6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133" y="1001665"/>
            <a:ext cx="720000" cy="1080000"/>
          </a:xfrm>
          <a:prstGeom prst="rect">
            <a:avLst/>
          </a:prstGeom>
        </p:spPr>
      </p:pic>
      <p:pic>
        <p:nvPicPr>
          <p:cNvPr id="65" name="図 64">
            <a:extLst>
              <a:ext uri="{FF2B5EF4-FFF2-40B4-BE49-F238E27FC236}">
                <a16:creationId xmlns:a16="http://schemas.microsoft.com/office/drawing/2014/main" id="{3DA0C576-186A-42CA-8CE3-CB42DFC7D2D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500" y="2448729"/>
            <a:ext cx="720000" cy="1080000"/>
          </a:xfrm>
          <a:prstGeom prst="rect">
            <a:avLst/>
          </a:prstGeom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id="{A4BBFB0B-2D81-4CEB-A48B-375EC2CF733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766" y="3889492"/>
            <a:ext cx="720000" cy="1080000"/>
          </a:xfrm>
          <a:prstGeom prst="rect">
            <a:avLst/>
          </a:prstGeom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69E7716E-6538-4E81-8584-5DB5D99E5AC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766" y="5320762"/>
            <a:ext cx="720000" cy="1080000"/>
          </a:xfrm>
          <a:prstGeom prst="rect">
            <a:avLst/>
          </a:prstGeom>
        </p:spPr>
      </p:pic>
      <p:pic>
        <p:nvPicPr>
          <p:cNvPr id="68" name="図 67">
            <a:extLst>
              <a:ext uri="{FF2B5EF4-FFF2-40B4-BE49-F238E27FC236}">
                <a16:creationId xmlns:a16="http://schemas.microsoft.com/office/drawing/2014/main" id="{81A21FFE-E4A9-4429-AF9B-F0036AA79E31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766" y="6767826"/>
            <a:ext cx="720000" cy="1080000"/>
          </a:xfrm>
          <a:prstGeom prst="rect">
            <a:avLst/>
          </a:prstGeom>
        </p:spPr>
      </p:pic>
      <p:pic>
        <p:nvPicPr>
          <p:cNvPr id="69" name="図 68">
            <a:extLst>
              <a:ext uri="{FF2B5EF4-FFF2-40B4-BE49-F238E27FC236}">
                <a16:creationId xmlns:a16="http://schemas.microsoft.com/office/drawing/2014/main" id="{E9FF35FE-D4AE-4497-B07D-86D7B80249EF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500" y="8214891"/>
            <a:ext cx="720000" cy="108000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051814" y="2065549"/>
            <a:ext cx="106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0.020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51556" y="3510667"/>
            <a:ext cx="107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0.060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057272" y="4968358"/>
            <a:ext cx="109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0.100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51556" y="6383614"/>
            <a:ext cx="105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0.140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051556" y="7827973"/>
            <a:ext cx="107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0.180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051556" y="9293677"/>
            <a:ext cx="107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0.220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9B25940-FDC8-447D-AA02-5C9253ABD50B}"/>
              </a:ext>
            </a:extLst>
          </p:cNvPr>
          <p:cNvSpPr txBox="1"/>
          <p:nvPr/>
        </p:nvSpPr>
        <p:spPr>
          <a:xfrm>
            <a:off x="1029766" y="9658308"/>
            <a:ext cx="1080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1-1 (300 mm/s)</a:t>
            </a:r>
            <a:endParaRPr lang="ja-JP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図 39">
            <a:extLst>
              <a:ext uri="{FF2B5EF4-FFF2-40B4-BE49-F238E27FC236}">
                <a16:creationId xmlns:a16="http://schemas.microsoft.com/office/drawing/2014/main" id="{5884D66C-CB37-4D0E-B0AC-209821EAE53A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842" y="1001161"/>
            <a:ext cx="720000" cy="1080000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344FEC6E-0D0C-4805-AF5E-6E849068C99C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842" y="2444613"/>
            <a:ext cx="720000" cy="1080000"/>
          </a:xfrm>
          <a:prstGeom prst="rect">
            <a:avLst/>
          </a:prstGeom>
        </p:spPr>
      </p:pic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1596B8D-B682-4693-85BE-0B81C1F49A42}"/>
              </a:ext>
            </a:extLst>
          </p:cNvPr>
          <p:cNvSpPr txBox="1"/>
          <p:nvPr/>
        </p:nvSpPr>
        <p:spPr>
          <a:xfrm>
            <a:off x="3211814" y="9648578"/>
            <a:ext cx="1080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1-3 (500 mm/s)</a:t>
            </a:r>
            <a:endParaRPr lang="ja-JP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A36FCAF-1539-4113-BCA4-D98EE9BB5473}"/>
              </a:ext>
            </a:extLst>
          </p:cNvPr>
          <p:cNvSpPr txBox="1"/>
          <p:nvPr/>
        </p:nvSpPr>
        <p:spPr>
          <a:xfrm>
            <a:off x="2120790" y="9655491"/>
            <a:ext cx="1080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1-2 (400 mm/s)</a:t>
            </a:r>
            <a:endParaRPr lang="ja-JP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F2C1C30-766A-436E-A219-EEE2CA5703E1}"/>
              </a:ext>
            </a:extLst>
          </p:cNvPr>
          <p:cNvSpPr txBox="1"/>
          <p:nvPr/>
        </p:nvSpPr>
        <p:spPr>
          <a:xfrm>
            <a:off x="4280790" y="9636990"/>
            <a:ext cx="1080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1-4 (600 mm/s)</a:t>
            </a:r>
            <a:endParaRPr lang="ja-JP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8D889CF-B963-4E7C-87E2-841EA933C87F}"/>
              </a:ext>
            </a:extLst>
          </p:cNvPr>
          <p:cNvSpPr txBox="1"/>
          <p:nvPr/>
        </p:nvSpPr>
        <p:spPr>
          <a:xfrm>
            <a:off x="5371814" y="9655491"/>
            <a:ext cx="1080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1-5 (700 mm/s)</a:t>
            </a:r>
            <a:endParaRPr lang="ja-JP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1F232266-0E34-492C-80A6-C8BE68491721}"/>
              </a:ext>
            </a:extLst>
          </p:cNvPr>
          <p:cNvSpPr txBox="1"/>
          <p:nvPr/>
        </p:nvSpPr>
        <p:spPr>
          <a:xfrm>
            <a:off x="2120790" y="2081161"/>
            <a:ext cx="106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0.020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945F1A8C-9EF0-4746-A0BE-4B8445A1EE77}"/>
              </a:ext>
            </a:extLst>
          </p:cNvPr>
          <p:cNvSpPr txBox="1"/>
          <p:nvPr/>
        </p:nvSpPr>
        <p:spPr>
          <a:xfrm>
            <a:off x="2120532" y="3526279"/>
            <a:ext cx="107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0.060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3C83A004-44E4-40DE-9A12-B0A145C61EE9}"/>
              </a:ext>
            </a:extLst>
          </p:cNvPr>
          <p:cNvSpPr txBox="1"/>
          <p:nvPr/>
        </p:nvSpPr>
        <p:spPr>
          <a:xfrm>
            <a:off x="2126248" y="4983970"/>
            <a:ext cx="109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0.100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1C4D9722-7582-48F3-A0BF-42B6F97353E9}"/>
              </a:ext>
            </a:extLst>
          </p:cNvPr>
          <p:cNvSpPr txBox="1"/>
          <p:nvPr/>
        </p:nvSpPr>
        <p:spPr>
          <a:xfrm>
            <a:off x="2120532" y="6399226"/>
            <a:ext cx="105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0.140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5FF024D5-56F3-4E87-BD86-47F09321307C}"/>
              </a:ext>
            </a:extLst>
          </p:cNvPr>
          <p:cNvSpPr txBox="1"/>
          <p:nvPr/>
        </p:nvSpPr>
        <p:spPr>
          <a:xfrm>
            <a:off x="2120532" y="7843585"/>
            <a:ext cx="107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0.180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20A31BAC-A888-4E1A-A8CB-217412A2BA1C}"/>
              </a:ext>
            </a:extLst>
          </p:cNvPr>
          <p:cNvSpPr txBox="1"/>
          <p:nvPr/>
        </p:nvSpPr>
        <p:spPr>
          <a:xfrm>
            <a:off x="2120532" y="9309289"/>
            <a:ext cx="107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0.220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F58B4688-A485-4003-A962-17044DDF43FD}"/>
              </a:ext>
            </a:extLst>
          </p:cNvPr>
          <p:cNvSpPr txBox="1"/>
          <p:nvPr/>
        </p:nvSpPr>
        <p:spPr>
          <a:xfrm>
            <a:off x="3216286" y="2093289"/>
            <a:ext cx="106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0.020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86361BBE-0C0A-4FCA-BD6A-0DC0026E950A}"/>
              </a:ext>
            </a:extLst>
          </p:cNvPr>
          <p:cNvSpPr txBox="1"/>
          <p:nvPr/>
        </p:nvSpPr>
        <p:spPr>
          <a:xfrm>
            <a:off x="3216028" y="3538407"/>
            <a:ext cx="107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0.060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CEBD432C-E45C-49AB-8850-BB588FAA78AF}"/>
              </a:ext>
            </a:extLst>
          </p:cNvPr>
          <p:cNvSpPr txBox="1"/>
          <p:nvPr/>
        </p:nvSpPr>
        <p:spPr>
          <a:xfrm>
            <a:off x="3221744" y="4996098"/>
            <a:ext cx="109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0.100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AF2504F3-5782-463E-A4C5-824D514954E0}"/>
              </a:ext>
            </a:extLst>
          </p:cNvPr>
          <p:cNvSpPr txBox="1"/>
          <p:nvPr/>
        </p:nvSpPr>
        <p:spPr>
          <a:xfrm>
            <a:off x="3216028" y="6411354"/>
            <a:ext cx="105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0.140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FE13C1C2-AF21-4C5F-976C-8F6320D24DCE}"/>
              </a:ext>
            </a:extLst>
          </p:cNvPr>
          <p:cNvSpPr txBox="1"/>
          <p:nvPr/>
        </p:nvSpPr>
        <p:spPr>
          <a:xfrm>
            <a:off x="3216028" y="7855713"/>
            <a:ext cx="107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0.180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F8D459F4-53A2-4D60-88E4-83B058E47CA9}"/>
              </a:ext>
            </a:extLst>
          </p:cNvPr>
          <p:cNvSpPr txBox="1"/>
          <p:nvPr/>
        </p:nvSpPr>
        <p:spPr>
          <a:xfrm>
            <a:off x="3216028" y="9321417"/>
            <a:ext cx="107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0.220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5B5FB423-2A01-4616-BEDF-EACD23BCC401}"/>
              </a:ext>
            </a:extLst>
          </p:cNvPr>
          <p:cNvSpPr txBox="1"/>
          <p:nvPr/>
        </p:nvSpPr>
        <p:spPr>
          <a:xfrm>
            <a:off x="4299433" y="2075281"/>
            <a:ext cx="106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0.020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9FD77EF1-5602-49FD-84AC-2BE6904E1B96}"/>
              </a:ext>
            </a:extLst>
          </p:cNvPr>
          <p:cNvSpPr txBox="1"/>
          <p:nvPr/>
        </p:nvSpPr>
        <p:spPr>
          <a:xfrm>
            <a:off x="4299175" y="3520399"/>
            <a:ext cx="107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0.060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4758EE28-74F7-4DBD-9B17-2AF15045AD30}"/>
              </a:ext>
            </a:extLst>
          </p:cNvPr>
          <p:cNvSpPr txBox="1"/>
          <p:nvPr/>
        </p:nvSpPr>
        <p:spPr>
          <a:xfrm>
            <a:off x="4304891" y="4978090"/>
            <a:ext cx="109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0.100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1F2779AB-81F6-451E-A48F-09F273FD64A4}"/>
              </a:ext>
            </a:extLst>
          </p:cNvPr>
          <p:cNvSpPr txBox="1"/>
          <p:nvPr/>
        </p:nvSpPr>
        <p:spPr>
          <a:xfrm>
            <a:off x="4299175" y="6393346"/>
            <a:ext cx="105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0.140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88BCE805-981F-4CBB-95A0-64C96D08F4A7}"/>
              </a:ext>
            </a:extLst>
          </p:cNvPr>
          <p:cNvSpPr txBox="1"/>
          <p:nvPr/>
        </p:nvSpPr>
        <p:spPr>
          <a:xfrm>
            <a:off x="4299175" y="7837705"/>
            <a:ext cx="107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0.180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EEA02B39-2F90-444F-A9DA-9BDA54D66FAC}"/>
              </a:ext>
            </a:extLst>
          </p:cNvPr>
          <p:cNvSpPr txBox="1"/>
          <p:nvPr/>
        </p:nvSpPr>
        <p:spPr>
          <a:xfrm>
            <a:off x="4299175" y="9303409"/>
            <a:ext cx="107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0.220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E454753F-6033-437D-8350-22620352AFE5}"/>
              </a:ext>
            </a:extLst>
          </p:cNvPr>
          <p:cNvSpPr txBox="1"/>
          <p:nvPr/>
        </p:nvSpPr>
        <p:spPr>
          <a:xfrm>
            <a:off x="5356576" y="2075281"/>
            <a:ext cx="106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0.020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F2D53833-5C1B-45E4-B3DF-E6F2C6CB0BA1}"/>
              </a:ext>
            </a:extLst>
          </p:cNvPr>
          <p:cNvSpPr txBox="1"/>
          <p:nvPr/>
        </p:nvSpPr>
        <p:spPr>
          <a:xfrm>
            <a:off x="5356318" y="3520399"/>
            <a:ext cx="107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0.060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46A7C52E-0A89-48C3-B624-97500C52A7EA}"/>
              </a:ext>
            </a:extLst>
          </p:cNvPr>
          <p:cNvSpPr txBox="1"/>
          <p:nvPr/>
        </p:nvSpPr>
        <p:spPr>
          <a:xfrm>
            <a:off x="5362034" y="4978090"/>
            <a:ext cx="109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0.100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E5D6B99A-321B-4653-A057-3EFEA8E9562C}"/>
              </a:ext>
            </a:extLst>
          </p:cNvPr>
          <p:cNvSpPr txBox="1"/>
          <p:nvPr/>
        </p:nvSpPr>
        <p:spPr>
          <a:xfrm>
            <a:off x="5356318" y="6393346"/>
            <a:ext cx="105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0.140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EE7849A5-8FDE-43D0-96B1-70D9CA7A2EF9}"/>
              </a:ext>
            </a:extLst>
          </p:cNvPr>
          <p:cNvSpPr txBox="1"/>
          <p:nvPr/>
        </p:nvSpPr>
        <p:spPr>
          <a:xfrm>
            <a:off x="5356318" y="7837705"/>
            <a:ext cx="107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0.180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3D1BC6DB-F57D-46AB-9797-427DB52FE4B4}"/>
              </a:ext>
            </a:extLst>
          </p:cNvPr>
          <p:cNvSpPr txBox="1"/>
          <p:nvPr/>
        </p:nvSpPr>
        <p:spPr>
          <a:xfrm>
            <a:off x="5356318" y="9303409"/>
            <a:ext cx="107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0.220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図 4" descr="建物, 座る, ジャンプ, 男 が含まれている画像&#10;&#10;自動的に生成された説明">
            <a:extLst>
              <a:ext uri="{FF2B5EF4-FFF2-40B4-BE49-F238E27FC236}">
                <a16:creationId xmlns:a16="http://schemas.microsoft.com/office/drawing/2014/main" id="{2A7AF4F9-9457-465F-AEC8-1D524B275C98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847" y="2448729"/>
            <a:ext cx="720000" cy="1080000"/>
          </a:xfrm>
          <a:prstGeom prst="rect">
            <a:avLst/>
          </a:prstGeom>
        </p:spPr>
      </p:pic>
      <p:pic>
        <p:nvPicPr>
          <p:cNvPr id="8" name="図 7" descr="建物 が含まれている画像&#10;&#10;自動的に生成された説明">
            <a:extLst>
              <a:ext uri="{FF2B5EF4-FFF2-40B4-BE49-F238E27FC236}">
                <a16:creationId xmlns:a16="http://schemas.microsoft.com/office/drawing/2014/main" id="{36DD6CC8-B583-49B1-8B0A-268BE1B26E02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038" y="3891623"/>
            <a:ext cx="720000" cy="1080000"/>
          </a:xfrm>
          <a:prstGeom prst="rect">
            <a:avLst/>
          </a:prstGeom>
        </p:spPr>
      </p:pic>
      <p:pic>
        <p:nvPicPr>
          <p:cNvPr id="10" name="図 9" descr="建物, 石 が含まれている画像&#10;&#10;自動的に生成された説明">
            <a:extLst>
              <a:ext uri="{FF2B5EF4-FFF2-40B4-BE49-F238E27FC236}">
                <a16:creationId xmlns:a16="http://schemas.microsoft.com/office/drawing/2014/main" id="{C84C5BE6-56F0-404C-BDF8-9CA543BD9AE2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038" y="5349314"/>
            <a:ext cx="720000" cy="1080000"/>
          </a:xfrm>
          <a:prstGeom prst="rect">
            <a:avLst/>
          </a:prstGeom>
        </p:spPr>
      </p:pic>
      <p:pic>
        <p:nvPicPr>
          <p:cNvPr id="12" name="図 11" descr="建物 が含まれている画像&#10;&#10;自動的に生成された説明">
            <a:extLst>
              <a:ext uri="{FF2B5EF4-FFF2-40B4-BE49-F238E27FC236}">
                <a16:creationId xmlns:a16="http://schemas.microsoft.com/office/drawing/2014/main" id="{DAF31477-25B1-41B2-A708-FD8182A25A1B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847" y="6792310"/>
            <a:ext cx="720000" cy="1080000"/>
          </a:xfrm>
          <a:prstGeom prst="rect">
            <a:avLst/>
          </a:prstGeom>
        </p:spPr>
      </p:pic>
      <p:pic>
        <p:nvPicPr>
          <p:cNvPr id="14" name="図 13" descr="建物 が含まれている画像&#10;&#10;自動的に生成された説明">
            <a:extLst>
              <a:ext uri="{FF2B5EF4-FFF2-40B4-BE49-F238E27FC236}">
                <a16:creationId xmlns:a16="http://schemas.microsoft.com/office/drawing/2014/main" id="{2C58DA4B-BD94-48A4-A712-C83A10857C91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847" y="8218852"/>
            <a:ext cx="720000" cy="1080000"/>
          </a:xfrm>
          <a:prstGeom prst="rect">
            <a:avLst/>
          </a:prstGeom>
        </p:spPr>
      </p:pic>
      <p:pic>
        <p:nvPicPr>
          <p:cNvPr id="16" name="図 15" descr="建物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A42A86DC-7DBE-4F2C-BC36-A9A12442A4B6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038" y="1013289"/>
            <a:ext cx="720000" cy="1080000"/>
          </a:xfrm>
          <a:prstGeom prst="rect">
            <a:avLst/>
          </a:prstGeom>
        </p:spPr>
      </p:pic>
      <p:pic>
        <p:nvPicPr>
          <p:cNvPr id="18" name="図 17" descr="テーブル が含まれている画像&#10;&#10;自動的に生成された説明">
            <a:extLst>
              <a:ext uri="{FF2B5EF4-FFF2-40B4-BE49-F238E27FC236}">
                <a16:creationId xmlns:a16="http://schemas.microsoft.com/office/drawing/2014/main" id="{37186AFA-A698-42B6-A75E-DA85DBB65F5A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90" y="1001161"/>
            <a:ext cx="720000" cy="1080000"/>
          </a:xfrm>
          <a:prstGeom prst="rect">
            <a:avLst/>
          </a:prstGeom>
        </p:spPr>
      </p:pic>
      <p:pic>
        <p:nvPicPr>
          <p:cNvPr id="20" name="図 19" descr="建物, 座る, ジャンプ, 男 が含まれている画像&#10;&#10;自動的に生成された説明">
            <a:extLst>
              <a:ext uri="{FF2B5EF4-FFF2-40B4-BE49-F238E27FC236}">
                <a16:creationId xmlns:a16="http://schemas.microsoft.com/office/drawing/2014/main" id="{C5C1BA0F-0B8F-4235-8AA5-487D31724289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883" y="2450493"/>
            <a:ext cx="720000" cy="1080000"/>
          </a:xfrm>
          <a:prstGeom prst="rect">
            <a:avLst/>
          </a:prstGeom>
        </p:spPr>
      </p:pic>
      <p:pic>
        <p:nvPicPr>
          <p:cNvPr id="22" name="図 21" descr="建物, 座る が含まれている画像&#10;&#10;自動的に生成された説明">
            <a:extLst>
              <a:ext uri="{FF2B5EF4-FFF2-40B4-BE49-F238E27FC236}">
                <a16:creationId xmlns:a16="http://schemas.microsoft.com/office/drawing/2014/main" id="{4317E76C-1AFD-4166-AED3-E58DF7539E80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680" y="3867871"/>
            <a:ext cx="720000" cy="1080000"/>
          </a:xfrm>
          <a:prstGeom prst="rect">
            <a:avLst/>
          </a:prstGeom>
        </p:spPr>
      </p:pic>
      <p:pic>
        <p:nvPicPr>
          <p:cNvPr id="24" name="図 23" descr="建物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C5F7F00E-E9BA-48D3-828C-3D466B50CD23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715" y="5317676"/>
            <a:ext cx="720000" cy="1080000"/>
          </a:xfrm>
          <a:prstGeom prst="rect">
            <a:avLst/>
          </a:prstGeom>
        </p:spPr>
      </p:pic>
      <p:pic>
        <p:nvPicPr>
          <p:cNvPr id="26" name="図 25" descr="建物 が含まれている画像&#10;&#10;自動的に生成された説明">
            <a:extLst>
              <a:ext uri="{FF2B5EF4-FFF2-40B4-BE49-F238E27FC236}">
                <a16:creationId xmlns:a16="http://schemas.microsoft.com/office/drawing/2014/main" id="{F6244FE9-81D9-4F85-B9BF-23FDAAE30650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557" y="6771715"/>
            <a:ext cx="720000" cy="1080000"/>
          </a:xfrm>
          <a:prstGeom prst="rect">
            <a:avLst/>
          </a:prstGeom>
        </p:spPr>
      </p:pic>
      <p:pic>
        <p:nvPicPr>
          <p:cNvPr id="28" name="図 27" descr="建物 が含まれている画像&#10;&#10;自動的に生成された説明">
            <a:extLst>
              <a:ext uri="{FF2B5EF4-FFF2-40B4-BE49-F238E27FC236}">
                <a16:creationId xmlns:a16="http://schemas.microsoft.com/office/drawing/2014/main" id="{8AE20947-D096-45CF-98AC-EE69BF47AB05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600" y="8221103"/>
            <a:ext cx="72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57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C8F8CC08-29D4-4A13-8721-20940DA6A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153393"/>
              </p:ext>
            </p:extLst>
          </p:nvPr>
        </p:nvGraphicFramePr>
        <p:xfrm>
          <a:off x="1051814" y="1001665"/>
          <a:ext cx="4320000" cy="864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78570996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317016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53090048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46028669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9192490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5753677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081783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733207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9327951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69636"/>
                  </a:ext>
                </a:extLst>
              </a:tr>
            </a:tbl>
          </a:graphicData>
        </a:graphic>
      </p:graphicFrame>
      <p:pic>
        <p:nvPicPr>
          <p:cNvPr id="70" name="図 69">
            <a:extLst>
              <a:ext uri="{FF2B5EF4-FFF2-40B4-BE49-F238E27FC236}">
                <a16:creationId xmlns:a16="http://schemas.microsoft.com/office/drawing/2014/main" id="{58C59D41-E291-41D3-9B9B-C1BD6CCE44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814" y="1001665"/>
            <a:ext cx="720000" cy="1080000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5D9D43C2-6EC5-46B5-8B73-3F518EEC34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685" y="2449823"/>
            <a:ext cx="720000" cy="1080000"/>
          </a:xfrm>
          <a:prstGeom prst="rect">
            <a:avLst/>
          </a:prstGeom>
        </p:spPr>
      </p:pic>
      <p:pic>
        <p:nvPicPr>
          <p:cNvPr id="72" name="図 71">
            <a:extLst>
              <a:ext uri="{FF2B5EF4-FFF2-40B4-BE49-F238E27FC236}">
                <a16:creationId xmlns:a16="http://schemas.microsoft.com/office/drawing/2014/main" id="{38561F62-A8CC-4335-B6D1-2E1D655641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685" y="3890304"/>
            <a:ext cx="720000" cy="1080000"/>
          </a:xfrm>
          <a:prstGeom prst="rect">
            <a:avLst/>
          </a:prstGeom>
        </p:spPr>
      </p:pic>
      <p:pic>
        <p:nvPicPr>
          <p:cNvPr id="73" name="図 72">
            <a:extLst>
              <a:ext uri="{FF2B5EF4-FFF2-40B4-BE49-F238E27FC236}">
                <a16:creationId xmlns:a16="http://schemas.microsoft.com/office/drawing/2014/main" id="{035C865E-5948-4461-9B0E-3041C6B41A8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685" y="5330308"/>
            <a:ext cx="720000" cy="1080000"/>
          </a:xfrm>
          <a:prstGeom prst="rect">
            <a:avLst/>
          </a:prstGeom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41AA225D-4823-4F1C-9FF2-F70005EA0FB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685" y="6771715"/>
            <a:ext cx="720000" cy="1080000"/>
          </a:xfrm>
          <a:prstGeom prst="rect">
            <a:avLst/>
          </a:prstGeom>
        </p:spPr>
      </p:pic>
      <p:pic>
        <p:nvPicPr>
          <p:cNvPr id="77" name="図 76">
            <a:extLst>
              <a:ext uri="{FF2B5EF4-FFF2-40B4-BE49-F238E27FC236}">
                <a16:creationId xmlns:a16="http://schemas.microsoft.com/office/drawing/2014/main" id="{6BD0546A-03E3-4B0A-9DC0-6AB6C5673FA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685" y="8198194"/>
            <a:ext cx="720000" cy="108000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051814" y="2065549"/>
            <a:ext cx="106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0.020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51556" y="3510667"/>
            <a:ext cx="107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0.060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057272" y="4968358"/>
            <a:ext cx="109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0.100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51556" y="6383614"/>
            <a:ext cx="105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0.140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051556" y="7827973"/>
            <a:ext cx="107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0.180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051556" y="9293677"/>
            <a:ext cx="107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0.220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9B25940-FDC8-447D-AA02-5C9253ABD50B}"/>
              </a:ext>
            </a:extLst>
          </p:cNvPr>
          <p:cNvSpPr txBox="1"/>
          <p:nvPr/>
        </p:nvSpPr>
        <p:spPr>
          <a:xfrm>
            <a:off x="1029766" y="9658308"/>
            <a:ext cx="108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1-1 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1596B8D-B682-4693-85BE-0B81C1F49A42}"/>
              </a:ext>
            </a:extLst>
          </p:cNvPr>
          <p:cNvSpPr txBox="1"/>
          <p:nvPr/>
        </p:nvSpPr>
        <p:spPr>
          <a:xfrm>
            <a:off x="3211814" y="9648578"/>
            <a:ext cx="1080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1-3 (500 mm/s)</a:t>
            </a:r>
            <a:endParaRPr lang="ja-JP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A36FCAF-1539-4113-BCA4-D98EE9BB5473}"/>
              </a:ext>
            </a:extLst>
          </p:cNvPr>
          <p:cNvSpPr txBox="1"/>
          <p:nvPr/>
        </p:nvSpPr>
        <p:spPr>
          <a:xfrm>
            <a:off x="2120790" y="9655491"/>
            <a:ext cx="1080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1-2 (300 mm/s)</a:t>
            </a:r>
            <a:endParaRPr lang="ja-JP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F2C1C30-766A-436E-A219-EEE2CA5703E1}"/>
              </a:ext>
            </a:extLst>
          </p:cNvPr>
          <p:cNvSpPr txBox="1"/>
          <p:nvPr/>
        </p:nvSpPr>
        <p:spPr>
          <a:xfrm>
            <a:off x="4280790" y="9636990"/>
            <a:ext cx="1080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1-4 (700 mm/s)</a:t>
            </a:r>
            <a:endParaRPr lang="ja-JP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1F232266-0E34-492C-80A6-C8BE68491721}"/>
              </a:ext>
            </a:extLst>
          </p:cNvPr>
          <p:cNvSpPr txBox="1"/>
          <p:nvPr/>
        </p:nvSpPr>
        <p:spPr>
          <a:xfrm>
            <a:off x="2120790" y="2081161"/>
            <a:ext cx="106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0.020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945F1A8C-9EF0-4746-A0BE-4B8445A1EE77}"/>
              </a:ext>
            </a:extLst>
          </p:cNvPr>
          <p:cNvSpPr txBox="1"/>
          <p:nvPr/>
        </p:nvSpPr>
        <p:spPr>
          <a:xfrm>
            <a:off x="2120532" y="3526279"/>
            <a:ext cx="107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0.060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3C83A004-44E4-40DE-9A12-B0A145C61EE9}"/>
              </a:ext>
            </a:extLst>
          </p:cNvPr>
          <p:cNvSpPr txBox="1"/>
          <p:nvPr/>
        </p:nvSpPr>
        <p:spPr>
          <a:xfrm>
            <a:off x="2126248" y="4983970"/>
            <a:ext cx="109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0.100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1C4D9722-7582-48F3-A0BF-42B6F97353E9}"/>
              </a:ext>
            </a:extLst>
          </p:cNvPr>
          <p:cNvSpPr txBox="1"/>
          <p:nvPr/>
        </p:nvSpPr>
        <p:spPr>
          <a:xfrm>
            <a:off x="2120532" y="6399226"/>
            <a:ext cx="105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0.140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5FF024D5-56F3-4E87-BD86-47F09321307C}"/>
              </a:ext>
            </a:extLst>
          </p:cNvPr>
          <p:cNvSpPr txBox="1"/>
          <p:nvPr/>
        </p:nvSpPr>
        <p:spPr>
          <a:xfrm>
            <a:off x="2120532" y="7843585"/>
            <a:ext cx="107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0.180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20A31BAC-A888-4E1A-A8CB-217412A2BA1C}"/>
              </a:ext>
            </a:extLst>
          </p:cNvPr>
          <p:cNvSpPr txBox="1"/>
          <p:nvPr/>
        </p:nvSpPr>
        <p:spPr>
          <a:xfrm>
            <a:off x="2120532" y="9309289"/>
            <a:ext cx="107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0.220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F58B4688-A485-4003-A962-17044DDF43FD}"/>
              </a:ext>
            </a:extLst>
          </p:cNvPr>
          <p:cNvSpPr txBox="1"/>
          <p:nvPr/>
        </p:nvSpPr>
        <p:spPr>
          <a:xfrm>
            <a:off x="3216286" y="2093289"/>
            <a:ext cx="106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0.020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86361BBE-0C0A-4FCA-BD6A-0DC0026E950A}"/>
              </a:ext>
            </a:extLst>
          </p:cNvPr>
          <p:cNvSpPr txBox="1"/>
          <p:nvPr/>
        </p:nvSpPr>
        <p:spPr>
          <a:xfrm>
            <a:off x="3216028" y="3538407"/>
            <a:ext cx="107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0.060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CEBD432C-E45C-49AB-8850-BB588FAA78AF}"/>
              </a:ext>
            </a:extLst>
          </p:cNvPr>
          <p:cNvSpPr txBox="1"/>
          <p:nvPr/>
        </p:nvSpPr>
        <p:spPr>
          <a:xfrm>
            <a:off x="3221744" y="4996098"/>
            <a:ext cx="109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0.100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AF2504F3-5782-463E-A4C5-824D514954E0}"/>
              </a:ext>
            </a:extLst>
          </p:cNvPr>
          <p:cNvSpPr txBox="1"/>
          <p:nvPr/>
        </p:nvSpPr>
        <p:spPr>
          <a:xfrm>
            <a:off x="3216028" y="6411354"/>
            <a:ext cx="105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0.140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FE13C1C2-AF21-4C5F-976C-8F6320D24DCE}"/>
              </a:ext>
            </a:extLst>
          </p:cNvPr>
          <p:cNvSpPr txBox="1"/>
          <p:nvPr/>
        </p:nvSpPr>
        <p:spPr>
          <a:xfrm>
            <a:off x="3216028" y="7855713"/>
            <a:ext cx="107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0.180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F8D459F4-53A2-4D60-88E4-83B058E47CA9}"/>
              </a:ext>
            </a:extLst>
          </p:cNvPr>
          <p:cNvSpPr txBox="1"/>
          <p:nvPr/>
        </p:nvSpPr>
        <p:spPr>
          <a:xfrm>
            <a:off x="3216028" y="9321417"/>
            <a:ext cx="107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0.220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5B5FB423-2A01-4616-BEDF-EACD23BCC401}"/>
              </a:ext>
            </a:extLst>
          </p:cNvPr>
          <p:cNvSpPr txBox="1"/>
          <p:nvPr/>
        </p:nvSpPr>
        <p:spPr>
          <a:xfrm>
            <a:off x="4299433" y="2075281"/>
            <a:ext cx="106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0.020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9FD77EF1-5602-49FD-84AC-2BE6904E1B96}"/>
              </a:ext>
            </a:extLst>
          </p:cNvPr>
          <p:cNvSpPr txBox="1"/>
          <p:nvPr/>
        </p:nvSpPr>
        <p:spPr>
          <a:xfrm>
            <a:off x="4299175" y="3520399"/>
            <a:ext cx="107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0.060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4758EE28-74F7-4DBD-9B17-2AF15045AD30}"/>
              </a:ext>
            </a:extLst>
          </p:cNvPr>
          <p:cNvSpPr txBox="1"/>
          <p:nvPr/>
        </p:nvSpPr>
        <p:spPr>
          <a:xfrm>
            <a:off x="4304891" y="4978090"/>
            <a:ext cx="109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0.100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1F2779AB-81F6-451E-A48F-09F273FD64A4}"/>
              </a:ext>
            </a:extLst>
          </p:cNvPr>
          <p:cNvSpPr txBox="1"/>
          <p:nvPr/>
        </p:nvSpPr>
        <p:spPr>
          <a:xfrm>
            <a:off x="4299175" y="6393346"/>
            <a:ext cx="105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0.140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88BCE805-981F-4CBB-95A0-64C96D08F4A7}"/>
              </a:ext>
            </a:extLst>
          </p:cNvPr>
          <p:cNvSpPr txBox="1"/>
          <p:nvPr/>
        </p:nvSpPr>
        <p:spPr>
          <a:xfrm>
            <a:off x="4299175" y="7837705"/>
            <a:ext cx="107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0.180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EEA02B39-2F90-444F-A9DA-9BDA54D66FAC}"/>
              </a:ext>
            </a:extLst>
          </p:cNvPr>
          <p:cNvSpPr txBox="1"/>
          <p:nvPr/>
        </p:nvSpPr>
        <p:spPr>
          <a:xfrm>
            <a:off x="4299175" y="9303409"/>
            <a:ext cx="107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0.220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5" name="図 74">
            <a:extLst>
              <a:ext uri="{FF2B5EF4-FFF2-40B4-BE49-F238E27FC236}">
                <a16:creationId xmlns:a16="http://schemas.microsoft.com/office/drawing/2014/main" id="{F7FF3C58-8973-4F5B-9567-77115FD89C7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800" y="1013289"/>
            <a:ext cx="720000" cy="1080000"/>
          </a:xfrm>
          <a:prstGeom prst="rect">
            <a:avLst/>
          </a:prstGeom>
        </p:spPr>
      </p:pic>
      <p:pic>
        <p:nvPicPr>
          <p:cNvPr id="76" name="図 75">
            <a:extLst>
              <a:ext uri="{FF2B5EF4-FFF2-40B4-BE49-F238E27FC236}">
                <a16:creationId xmlns:a16="http://schemas.microsoft.com/office/drawing/2014/main" id="{B5A2CD12-B790-4505-AE12-D946785AF76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167" y="2460353"/>
            <a:ext cx="720000" cy="1080000"/>
          </a:xfrm>
          <a:prstGeom prst="rect">
            <a:avLst/>
          </a:prstGeom>
        </p:spPr>
      </p:pic>
      <p:pic>
        <p:nvPicPr>
          <p:cNvPr id="78" name="図 77">
            <a:extLst>
              <a:ext uri="{FF2B5EF4-FFF2-40B4-BE49-F238E27FC236}">
                <a16:creationId xmlns:a16="http://schemas.microsoft.com/office/drawing/2014/main" id="{92E8B32A-3388-494F-9F6A-353EAFD188D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433" y="3901116"/>
            <a:ext cx="720000" cy="1080000"/>
          </a:xfrm>
          <a:prstGeom prst="rect">
            <a:avLst/>
          </a:prstGeom>
        </p:spPr>
      </p:pic>
      <p:pic>
        <p:nvPicPr>
          <p:cNvPr id="79" name="図 78">
            <a:extLst>
              <a:ext uri="{FF2B5EF4-FFF2-40B4-BE49-F238E27FC236}">
                <a16:creationId xmlns:a16="http://schemas.microsoft.com/office/drawing/2014/main" id="{4A06651B-D9F4-4CC1-ABF8-1D49694A624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433" y="5332386"/>
            <a:ext cx="720000" cy="1080000"/>
          </a:xfrm>
          <a:prstGeom prst="rect">
            <a:avLst/>
          </a:prstGeom>
        </p:spPr>
      </p:pic>
      <p:pic>
        <p:nvPicPr>
          <p:cNvPr id="84" name="図 83">
            <a:extLst>
              <a:ext uri="{FF2B5EF4-FFF2-40B4-BE49-F238E27FC236}">
                <a16:creationId xmlns:a16="http://schemas.microsoft.com/office/drawing/2014/main" id="{A1E7DBB7-B8A9-46E1-BE4C-7C2A4A2CF5A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433" y="6779450"/>
            <a:ext cx="720000" cy="1080000"/>
          </a:xfrm>
          <a:prstGeom prst="rect">
            <a:avLst/>
          </a:prstGeom>
        </p:spPr>
      </p:pic>
      <p:pic>
        <p:nvPicPr>
          <p:cNvPr id="85" name="図 84">
            <a:extLst>
              <a:ext uri="{FF2B5EF4-FFF2-40B4-BE49-F238E27FC236}">
                <a16:creationId xmlns:a16="http://schemas.microsoft.com/office/drawing/2014/main" id="{B0D14454-0F07-402E-BD24-1C5238E0C37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167" y="8226515"/>
            <a:ext cx="720000" cy="1080000"/>
          </a:xfrm>
          <a:prstGeom prst="rect">
            <a:avLst/>
          </a:prstGeom>
        </p:spPr>
      </p:pic>
      <p:pic>
        <p:nvPicPr>
          <p:cNvPr id="86" name="図 85">
            <a:extLst>
              <a:ext uri="{FF2B5EF4-FFF2-40B4-BE49-F238E27FC236}">
                <a16:creationId xmlns:a16="http://schemas.microsoft.com/office/drawing/2014/main" id="{7C44E122-76EB-47F2-984F-F4B1402B8E1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752" y="3902533"/>
            <a:ext cx="720000" cy="1080000"/>
          </a:xfrm>
          <a:prstGeom prst="rect">
            <a:avLst/>
          </a:prstGeom>
        </p:spPr>
      </p:pic>
      <p:pic>
        <p:nvPicPr>
          <p:cNvPr id="87" name="図 86">
            <a:extLst>
              <a:ext uri="{FF2B5EF4-FFF2-40B4-BE49-F238E27FC236}">
                <a16:creationId xmlns:a16="http://schemas.microsoft.com/office/drawing/2014/main" id="{33FE3560-6242-40C5-B666-AC48779AA73A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752" y="5345985"/>
            <a:ext cx="720000" cy="1080000"/>
          </a:xfrm>
          <a:prstGeom prst="rect">
            <a:avLst/>
          </a:prstGeom>
        </p:spPr>
      </p:pic>
      <p:pic>
        <p:nvPicPr>
          <p:cNvPr id="88" name="図 87">
            <a:extLst>
              <a:ext uri="{FF2B5EF4-FFF2-40B4-BE49-F238E27FC236}">
                <a16:creationId xmlns:a16="http://schemas.microsoft.com/office/drawing/2014/main" id="{2861D297-F513-47E3-8799-FA6B51EDA182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752" y="6783503"/>
            <a:ext cx="720000" cy="1080000"/>
          </a:xfrm>
          <a:prstGeom prst="rect">
            <a:avLst/>
          </a:prstGeom>
        </p:spPr>
      </p:pic>
      <p:pic>
        <p:nvPicPr>
          <p:cNvPr id="89" name="図 88">
            <a:extLst>
              <a:ext uri="{FF2B5EF4-FFF2-40B4-BE49-F238E27FC236}">
                <a16:creationId xmlns:a16="http://schemas.microsoft.com/office/drawing/2014/main" id="{632CD6A2-392B-4F50-AB87-74A24BEA484E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752" y="8223409"/>
            <a:ext cx="720000" cy="1080000"/>
          </a:xfrm>
          <a:prstGeom prst="rect">
            <a:avLst/>
          </a:prstGeom>
        </p:spPr>
      </p:pic>
      <p:pic>
        <p:nvPicPr>
          <p:cNvPr id="90" name="図 89">
            <a:extLst>
              <a:ext uri="{FF2B5EF4-FFF2-40B4-BE49-F238E27FC236}">
                <a16:creationId xmlns:a16="http://schemas.microsoft.com/office/drawing/2014/main" id="{C0A2640D-2C49-42AF-B01D-6BB0D4A7FE5A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752" y="1017342"/>
            <a:ext cx="720000" cy="1080000"/>
          </a:xfrm>
          <a:prstGeom prst="rect">
            <a:avLst/>
          </a:prstGeom>
        </p:spPr>
      </p:pic>
      <p:pic>
        <p:nvPicPr>
          <p:cNvPr id="91" name="図 90">
            <a:extLst>
              <a:ext uri="{FF2B5EF4-FFF2-40B4-BE49-F238E27FC236}">
                <a16:creationId xmlns:a16="http://schemas.microsoft.com/office/drawing/2014/main" id="{48337646-E84C-4715-9A25-21807852D26F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752" y="2460794"/>
            <a:ext cx="720000" cy="1080000"/>
          </a:xfrm>
          <a:prstGeom prst="rect">
            <a:avLst/>
          </a:prstGeom>
        </p:spPr>
      </p:pic>
      <p:pic>
        <p:nvPicPr>
          <p:cNvPr id="92" name="図 91">
            <a:extLst>
              <a:ext uri="{FF2B5EF4-FFF2-40B4-BE49-F238E27FC236}">
                <a16:creationId xmlns:a16="http://schemas.microsoft.com/office/drawing/2014/main" id="{58404B91-E136-4879-84C9-96FB57162B8A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303" y="3888825"/>
            <a:ext cx="720000" cy="1080000"/>
          </a:xfrm>
          <a:prstGeom prst="rect">
            <a:avLst/>
          </a:prstGeom>
        </p:spPr>
      </p:pic>
      <p:pic>
        <p:nvPicPr>
          <p:cNvPr id="93" name="図 92">
            <a:extLst>
              <a:ext uri="{FF2B5EF4-FFF2-40B4-BE49-F238E27FC236}">
                <a16:creationId xmlns:a16="http://schemas.microsoft.com/office/drawing/2014/main" id="{ABAE2C4B-E782-452A-8FE0-F2471E59425C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303" y="1000998"/>
            <a:ext cx="720000" cy="1080000"/>
          </a:xfrm>
          <a:prstGeom prst="rect">
            <a:avLst/>
          </a:prstGeom>
        </p:spPr>
      </p:pic>
      <p:pic>
        <p:nvPicPr>
          <p:cNvPr id="94" name="図 93">
            <a:extLst>
              <a:ext uri="{FF2B5EF4-FFF2-40B4-BE49-F238E27FC236}">
                <a16:creationId xmlns:a16="http://schemas.microsoft.com/office/drawing/2014/main" id="{53D9D0BF-81F2-444D-80E9-7ED8EF66BD4C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303" y="2448062"/>
            <a:ext cx="720000" cy="1080000"/>
          </a:xfrm>
          <a:prstGeom prst="rect">
            <a:avLst/>
          </a:prstGeom>
        </p:spPr>
      </p:pic>
      <p:pic>
        <p:nvPicPr>
          <p:cNvPr id="95" name="図 94">
            <a:extLst>
              <a:ext uri="{FF2B5EF4-FFF2-40B4-BE49-F238E27FC236}">
                <a16:creationId xmlns:a16="http://schemas.microsoft.com/office/drawing/2014/main" id="{698483D1-C521-47C4-9CAE-2CB44D1270BC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303" y="5325399"/>
            <a:ext cx="720000" cy="1080000"/>
          </a:xfrm>
          <a:prstGeom prst="rect">
            <a:avLst/>
          </a:prstGeom>
        </p:spPr>
      </p:pic>
      <p:pic>
        <p:nvPicPr>
          <p:cNvPr id="96" name="図 95">
            <a:extLst>
              <a:ext uri="{FF2B5EF4-FFF2-40B4-BE49-F238E27FC236}">
                <a16:creationId xmlns:a16="http://schemas.microsoft.com/office/drawing/2014/main" id="{96430DC0-0EAA-4AFF-8D60-6125F1CDF103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303" y="6767159"/>
            <a:ext cx="720000" cy="1080000"/>
          </a:xfrm>
          <a:prstGeom prst="rect">
            <a:avLst/>
          </a:prstGeom>
        </p:spPr>
      </p:pic>
      <p:pic>
        <p:nvPicPr>
          <p:cNvPr id="97" name="図 96">
            <a:extLst>
              <a:ext uri="{FF2B5EF4-FFF2-40B4-BE49-F238E27FC236}">
                <a16:creationId xmlns:a16="http://schemas.microsoft.com/office/drawing/2014/main" id="{D81441D6-C210-4AC1-B688-1D3F1BFAF47F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186" y="8211118"/>
            <a:ext cx="72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97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5112</TotalTime>
  <Words>222</Words>
  <Application>Microsoft Office PowerPoint</Application>
  <PresentationFormat>ユーザー設定</PresentationFormat>
  <Paragraphs>79</Paragraphs>
  <Slides>4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kosei yoshida</dc:creator>
  <cp:lastModifiedBy>kosei yoshida</cp:lastModifiedBy>
  <cp:revision>259</cp:revision>
  <dcterms:created xsi:type="dcterms:W3CDTF">2019-03-29T05:42:32Z</dcterms:created>
  <dcterms:modified xsi:type="dcterms:W3CDTF">2020-03-13T05:52:06Z</dcterms:modified>
</cp:coreProperties>
</file>