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87" r:id="rId15"/>
    <p:sldId id="291" r:id="rId16"/>
    <p:sldId id="292" r:id="rId17"/>
    <p:sldId id="294" r:id="rId18"/>
    <p:sldId id="29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0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3556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Particle number</a:t>
            </a:r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Particle number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H="1">
            <a:off x="1326620" y="1993931"/>
            <a:ext cx="149036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77163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  <a:endParaRPr kumimoji="1" lang="en-US" altLang="ja-JP" dirty="0"/>
          </a:p>
        </p:txBody>
      </p:sp>
      <p:pic>
        <p:nvPicPr>
          <p:cNvPr id="5" name="stationary_compare_withCFD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660" y="1738867"/>
            <a:ext cx="6120680" cy="4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  <a:endParaRPr kumimoji="1" lang="en-US" altLang="ja-JP" dirty="0"/>
          </a:p>
        </p:txBody>
      </p:sp>
      <p:pic>
        <p:nvPicPr>
          <p:cNvPr id="6" name="stationary_compare_WithCFD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4045" y="1710100"/>
            <a:ext cx="6115410" cy="42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15451</TotalTime>
  <Words>460</Words>
  <Application>Microsoft Office PowerPoint</Application>
  <PresentationFormat>画面に合わせる (4:3)</PresentationFormat>
  <Paragraphs>176</Paragraphs>
  <Slides>17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PowerPoint プレゼンテーション</vt:lpstr>
      <vt:lpstr>Comparison, Suction velocity</vt:lpstr>
      <vt:lpstr>Comparison, Suction velocity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144</cp:revision>
  <dcterms:created xsi:type="dcterms:W3CDTF">2014-04-01T16:35:38Z</dcterms:created>
  <dcterms:modified xsi:type="dcterms:W3CDTF">2018-07-13T04:47:34Z</dcterms:modified>
</cp:coreProperties>
</file>