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87" r:id="rId15"/>
    <p:sldId id="291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0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3556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</a:t>
            </a:r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1326620" y="1993931"/>
            <a:ext cx="149036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49339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0.14163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0.155742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0.165287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0.158847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0.173823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0.181957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0.202394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0.209432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0.211334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0.233648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0.229482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0.221545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0.263481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0.23152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0.219877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CFD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CFD_epsilon</a:t>
            </a:r>
            <a:endParaRPr kumimoji="1" lang="en-US" altLang="ja-JP" dirty="0" smtClean="0"/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15411</TotalTime>
  <Words>598</Words>
  <Application>Microsoft Office PowerPoint</Application>
  <PresentationFormat>画面に合わせる (4:3)</PresentationFormat>
  <Paragraphs>176</Paragraphs>
  <Slides>15</Slides>
  <Notes>1</Notes>
  <HiddenSlides>1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맑은 고딕</vt:lpstr>
      <vt:lpstr>ＭＳ Ｐゴシック</vt:lpstr>
      <vt:lpstr>メイリオ</vt:lpstr>
      <vt:lpstr>Arial</vt:lpstr>
      <vt:lpstr>Calibri</vt:lpstr>
      <vt:lpstr>Cambria Math</vt:lpstr>
      <vt:lpstr>Wingdings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140</cp:revision>
  <dcterms:created xsi:type="dcterms:W3CDTF">2014-04-01T16:35:38Z</dcterms:created>
  <dcterms:modified xsi:type="dcterms:W3CDTF">2018-07-13T04:08:11Z</dcterms:modified>
</cp:coreProperties>
</file>