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2"/>
  </p:handoutMasterIdLst>
  <p:sldIdLst>
    <p:sldId id="257" r:id="rId2"/>
    <p:sldId id="258" r:id="rId3"/>
    <p:sldId id="259" r:id="rId4"/>
    <p:sldId id="274" r:id="rId5"/>
    <p:sldId id="276" r:id="rId6"/>
    <p:sldId id="273" r:id="rId7"/>
    <p:sldId id="269" r:id="rId8"/>
    <p:sldId id="262" r:id="rId9"/>
    <p:sldId id="277" r:id="rId10"/>
    <p:sldId id="271" r:id="rId11"/>
  </p:sldIdLst>
  <p:sldSz cx="6858000" cy="9906000" type="A4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9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BC990-631B-44C0-9708-8FFAA36D913C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9CABF-9E65-482E-9EA5-0EF8ED059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33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92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72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66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24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73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6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98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18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16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55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31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0E0C8-02F0-4E03-83F6-93C841C817A4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13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27" y="982926"/>
            <a:ext cx="5999018" cy="599901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98435" y="7045444"/>
            <a:ext cx="596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 Schematic diagram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45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0"/>
          <a:stretch/>
        </p:blipFill>
        <p:spPr>
          <a:xfrm>
            <a:off x="803564" y="2139600"/>
            <a:ext cx="4475488" cy="5579012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40000" y="771861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 Bubble movement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052" y="2111188"/>
            <a:ext cx="1256219" cy="314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0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353244"/>
              </p:ext>
            </p:extLst>
          </p:nvPr>
        </p:nvGraphicFramePr>
        <p:xfrm>
          <a:off x="1387849" y="1033649"/>
          <a:ext cx="4082302" cy="2010757"/>
        </p:xfrm>
        <a:graphic>
          <a:graphicData uri="http://schemas.openxmlformats.org/drawingml/2006/table">
            <a:tbl>
              <a:tblPr firstRow="1" firstCol="1" bandRow="1"/>
              <a:tblGrid>
                <a:gridCol w="2218240"/>
                <a:gridCol w="1864062"/>
              </a:tblGrid>
              <a:tr h="2525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Gas phase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1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Viscosity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1.8×10</a:t>
                      </a:r>
                      <a:r>
                        <a:rPr lang="en-US" sz="1100" kern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-5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 Pa</a:t>
                      </a:r>
                      <a:r>
                        <a:rPr lang="ja-JP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19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Density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 kg/m</a:t>
                      </a:r>
                      <a:r>
                        <a:rPr lang="en-US" sz="1100" kern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3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5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Solid phase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2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Density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1500 kg/m</a:t>
                      </a:r>
                      <a:r>
                        <a:rPr lang="en-US" sz="1100" kern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3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284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Spring constant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50 N/m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84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Coefficient of restitution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0.9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25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Coefficient of friction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0.3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453568"/>
              </p:ext>
            </p:extLst>
          </p:nvPr>
        </p:nvGraphicFramePr>
        <p:xfrm>
          <a:off x="1387849" y="5497234"/>
          <a:ext cx="4082302" cy="1399148"/>
        </p:xfrm>
        <a:graphic>
          <a:graphicData uri="http://schemas.openxmlformats.org/drawingml/2006/table">
            <a:tbl>
              <a:tblPr firstRow="1" firstCol="1" bandRow="1"/>
              <a:tblGrid>
                <a:gridCol w="1891798"/>
                <a:gridCol w="2190504"/>
              </a:tblGrid>
              <a:tr h="3463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Particle diameter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250 μm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63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Number of particles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500,000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63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Grid size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0.5 mm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1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Calculation time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0.24 s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540000" y="664317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1. Physical properties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0000" y="512790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2. Calculation conditions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825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/>
          <p:cNvSpPr txBox="1"/>
          <p:nvPr/>
        </p:nvSpPr>
        <p:spPr>
          <a:xfrm>
            <a:off x="540000" y="3637226"/>
            <a:ext cx="5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Powder distribution</a:t>
            </a:r>
          </a:p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case suction filling, the punch speed was 500 mm/s.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93"/>
          <a:stretch/>
        </p:blipFill>
        <p:spPr>
          <a:xfrm>
            <a:off x="0" y="0"/>
            <a:ext cx="6858000" cy="3477491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752094" y="8393615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Flux of powder into die region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46" y="4535652"/>
            <a:ext cx="5134895" cy="385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9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テキスト ボックス 40"/>
          <p:cNvSpPr txBox="1"/>
          <p:nvPr/>
        </p:nvSpPr>
        <p:spPr>
          <a:xfrm>
            <a:off x="527896" y="675042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Drag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85" y="2393574"/>
            <a:ext cx="1219648" cy="3049121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12" r="40000"/>
          <a:stretch/>
        </p:blipFill>
        <p:spPr>
          <a:xfrm>
            <a:off x="1108363" y="1347149"/>
            <a:ext cx="4114801" cy="540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5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14" r="40808"/>
          <a:stretch/>
        </p:blipFill>
        <p:spPr>
          <a:xfrm>
            <a:off x="1163782" y="1361005"/>
            <a:ext cx="4059382" cy="5389418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27896" y="675042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Pressure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85" y="2393574"/>
            <a:ext cx="1219648" cy="304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27403" y="4417360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suctioned particles</a:t>
            </a:r>
            <a:endParaRPr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38" y="167180"/>
            <a:ext cx="5656930" cy="425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7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テキスト ボックス 40"/>
          <p:cNvSpPr txBox="1"/>
          <p:nvPr/>
        </p:nvSpPr>
        <p:spPr>
          <a:xfrm>
            <a:off x="540000" y="771861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Powder distribution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0612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37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27403" y="4417360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Filling time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7403" y="8608158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Flux of powder into die region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90" y="840869"/>
            <a:ext cx="4760260" cy="357649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90" y="5031667"/>
            <a:ext cx="4760260" cy="357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08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27404" y="4146910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suctioned particles by drag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7403" y="8808186"/>
            <a:ext cx="5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suctioned particles by pressure gradient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27" y="235111"/>
            <a:ext cx="5230150" cy="392953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27" y="4878655"/>
            <a:ext cx="5230151" cy="392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86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</TotalTime>
  <Words>145</Words>
  <Application>Microsoft Office PowerPoint</Application>
  <PresentationFormat>A4 210 x 297 mm</PresentationFormat>
  <Paragraphs>39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8" baseType="lpstr">
      <vt:lpstr>ＭＳ Ｐゴシック</vt:lpstr>
      <vt:lpstr>游ゴシック</vt:lpstr>
      <vt:lpstr>游明朝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yoshida kosei</dc:creator>
  <cp:lastModifiedBy>yoshida kosei</cp:lastModifiedBy>
  <cp:revision>107</cp:revision>
  <dcterms:created xsi:type="dcterms:W3CDTF">2019-06-27T07:46:37Z</dcterms:created>
  <dcterms:modified xsi:type="dcterms:W3CDTF">2019-08-30T04:51:12Z</dcterms:modified>
</cp:coreProperties>
</file>