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309" r:id="rId15"/>
    <p:sldId id="289" r:id="rId16"/>
    <p:sldId id="297" r:id="rId17"/>
    <p:sldId id="291" r:id="rId18"/>
    <p:sldId id="306" r:id="rId19"/>
    <p:sldId id="292" r:id="rId20"/>
    <p:sldId id="300" r:id="rId21"/>
    <p:sldId id="301" r:id="rId22"/>
    <p:sldId id="302" r:id="rId23"/>
    <p:sldId id="307" r:id="rId24"/>
    <p:sldId id="298" r:id="rId25"/>
    <p:sldId id="299" r:id="rId26"/>
    <p:sldId id="30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598"/>
  </p:normalViewPr>
  <p:slideViewPr>
    <p:cSldViewPr>
      <p:cViewPr varScale="1">
        <p:scale>
          <a:sx n="103" d="100"/>
          <a:sy n="103" d="100"/>
        </p:scale>
        <p:origin x="184" y="1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Yoshida\Desktop\saxon\data\compare_LayerPercentage_station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225932240"/>
        <c:axId val="225932800"/>
      </c:barChart>
      <c:catAx>
        <c:axId val="2259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800"/>
        <c:crosses val="autoZero"/>
        <c:auto val="1"/>
        <c:lblAlgn val="ctr"/>
        <c:lblOffset val="100"/>
        <c:noMultiLvlLbl val="0"/>
      </c:catAx>
      <c:valAx>
        <c:axId val="2259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142124</c:v>
                </c:pt>
                <c:pt idx="1">
                  <c:v>144739</c:v>
                </c:pt>
                <c:pt idx="2">
                  <c:v>145045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79-0848-8B3F-F8C65288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7782287"/>
        <c:axId val="1097783983"/>
      </c:scatterChart>
      <c:valAx>
        <c:axId val="1097782287"/>
        <c:scaling>
          <c:orientation val="minMax"/>
          <c:max val="3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Suction</a:t>
                </a:r>
                <a:r>
                  <a:rPr lang="en-US" altLang="ja-JP" baseline="0" dirty="0"/>
                  <a:t> Velocity [mm/s]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7783983"/>
        <c:crosses val="autoZero"/>
        <c:crossBetween val="midCat"/>
      </c:valAx>
      <c:valAx>
        <c:axId val="109778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Die</a:t>
                </a:r>
                <a:r>
                  <a:rPr lang="ja-JP" altLang="en-US"/>
                  <a:t>内部の粒子数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957652559055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7782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E-3743-984C-914515DC2E28}"/>
            </c:ext>
          </c:extLst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8E-3743-984C-914515DC2E28}"/>
            </c:ext>
          </c:extLst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8E-3743-984C-914515DC2E28}"/>
            </c:ext>
          </c:extLst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8E-3743-984C-914515DC2E28}"/>
            </c:ext>
          </c:extLst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8E-3743-984C-914515DC2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226765984"/>
        <c:axId val="226766544"/>
      </c:barChart>
      <c:catAx>
        <c:axId val="22676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6544"/>
        <c:crosses val="autoZero"/>
        <c:auto val="1"/>
        <c:lblAlgn val="ctr"/>
        <c:lblOffset val="100"/>
        <c:noMultiLvlLbl val="0"/>
      </c:catAx>
      <c:valAx>
        <c:axId val="2267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</a:t>
            </a:r>
            <a:endParaRPr kumimoji="1" lang="en-US" altLang="ja-JP" sz="2800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case1</a:t>
            </a:r>
            <a:r>
              <a:rPr kumimoji="1" lang="ja-JP" altLang="en-US" dirty="0"/>
              <a:t>では、最下層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が一段上の層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青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と混ざっている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では、それなりに層を保ったまま</a:t>
            </a:r>
            <a:r>
              <a:rPr kumimoji="1" lang="en-US" altLang="ja-JP" dirty="0"/>
              <a:t>(</a:t>
            </a:r>
            <a:r>
              <a:rPr kumimoji="1" lang="ja-JP" altLang="en-US" dirty="0"/>
              <a:t>混ざりあわず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落下している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case2</a:t>
            </a:r>
            <a:r>
              <a:rPr kumimoji="1" lang="ja-JP" altLang="en-US" dirty="0"/>
              <a:t>と比べて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は発生する気泡領域が大きい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E328C13-7CB1-DB4C-9E12-49119544E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59437"/>
              </p:ext>
            </p:extLst>
          </p:nvPr>
        </p:nvGraphicFramePr>
        <p:xfrm>
          <a:off x="1524000" y="193054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95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200,300[mm/s]</a:t>
            </a:r>
            <a:r>
              <a:rPr kumimoji="1" lang="ja-JP" altLang="en-US" dirty="0"/>
              <a:t>を比較すると、そこまで粒子数に差がない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速度が大きくなるほど、穴に入る粒子数が増加している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ある程度の速度で頭打ちになる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100-&gt;200-&gt;300[mm/s] </a:t>
            </a:r>
            <a:r>
              <a:rPr kumimoji="1" lang="ja-JP" altLang="en-US" dirty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速度が大きくなるほど、下層粒子の割合が増加している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まとめ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穴に入る粒子の層別割合は、速度が大きくなるほど均等</a:t>
            </a:r>
            <a:r>
              <a:rPr kumimoji="1" lang="ja-JP" altLang="en-US" dirty="0"/>
              <a:t>になっていき、元の層形状をよく保っている。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穴に入る粒子数は、速度が大きくなるほど増加</a:t>
            </a:r>
            <a:r>
              <a:rPr kumimoji="1" lang="ja-JP" altLang="en-US" dirty="0"/>
              <a:t>している。しかし、ある程度の速度で数は収束していく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Move - 300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</a:t>
            </a:r>
            <a:r>
              <a:rPr kumimoji="1" lang="en-US" altLang="ja-JP" u="sng"/>
              <a:t>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と比較すると、流れ込んでいる粒子数がほぼ同じ。粒子の層別割合は異なる。</a:t>
            </a:r>
            <a:r>
              <a:rPr kumimoji="1" lang="en-US" altLang="ja-JP" dirty="0"/>
              <a:t>Stationary</a:t>
            </a:r>
            <a:r>
              <a:rPr kumimoji="1" lang="ja-JP" altLang="en-US" dirty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en-US" altLang="ja-JP"/>
              <a:t>Scution</a:t>
            </a:r>
            <a:r>
              <a:rPr kumimoji="1" lang="ja-JP" altLang="en-US" dirty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下層粒子が穴上部に流れ込んでいる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722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15647</TotalTime>
  <Words>837</Words>
  <Application>Microsoft Macintosh PowerPoint</Application>
  <PresentationFormat>画面に合わせる (4:3)</PresentationFormat>
  <Paragraphs>283</Paragraphs>
  <Slides>25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吉田昂生</cp:lastModifiedBy>
  <cp:revision>196</cp:revision>
  <dcterms:created xsi:type="dcterms:W3CDTF">2014-04-01T16:35:38Z</dcterms:created>
  <dcterms:modified xsi:type="dcterms:W3CDTF">2018-09-24T00:55:05Z</dcterms:modified>
</cp:coreProperties>
</file>