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8"/>
  </p:handoutMasterIdLst>
  <p:sldIdLst>
    <p:sldId id="274" r:id="rId2"/>
    <p:sldId id="276" r:id="rId3"/>
    <p:sldId id="278" r:id="rId4"/>
    <p:sldId id="279" r:id="rId5"/>
    <p:sldId id="271" r:id="rId6"/>
    <p:sldId id="280" r:id="rId7"/>
  </p:sldIdLst>
  <p:sldSz cx="6858000" cy="9906000" type="A4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86"/>
  </p:normalViewPr>
  <p:slideViewPr>
    <p:cSldViewPr snapToGrid="0">
      <p:cViewPr varScale="1">
        <p:scale>
          <a:sx n="78" d="100"/>
          <a:sy n="78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BC990-631B-44C0-9708-8FFAA36D913C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9CABF-9E65-482E-9EA5-0EF8ED059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33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2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72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6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2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73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6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98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18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16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55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31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0E0C8-02F0-4E03-83F6-93C841C817A4}" type="datetimeFigureOut">
              <a:rPr kumimoji="1" lang="ja-JP" altLang="en-US" smtClean="0"/>
              <a:t>2020/3/3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1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01206AC-489B-4199-988F-2A6C30D0B3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0" r="40000"/>
          <a:stretch/>
        </p:blipFill>
        <p:spPr>
          <a:xfrm>
            <a:off x="1108362" y="1240010"/>
            <a:ext cx="4114801" cy="5510412"/>
          </a:xfrm>
          <a:prstGeom prst="rect">
            <a:avLst/>
          </a:prstGeom>
        </p:spPr>
      </p:pic>
      <p:pic>
        <p:nvPicPr>
          <p:cNvPr id="8" name="図 7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2011DA68-4FDA-4543-A7B0-E9AA440CD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5" r="24799"/>
          <a:stretch/>
        </p:blipFill>
        <p:spPr>
          <a:xfrm>
            <a:off x="5223163" y="1425338"/>
            <a:ext cx="1165954" cy="496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5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E8C517F-DCA5-4706-BF9F-B6D90A3B80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0" r="40000"/>
          <a:stretch/>
        </p:blipFill>
        <p:spPr>
          <a:xfrm>
            <a:off x="1163782" y="1240011"/>
            <a:ext cx="4114801" cy="5510412"/>
          </a:xfrm>
          <a:prstGeom prst="rect">
            <a:avLst/>
          </a:prstGeom>
        </p:spPr>
      </p:pic>
      <p:pic>
        <p:nvPicPr>
          <p:cNvPr id="6" name="図 5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1E508637-6A84-4729-84E9-E8719A7672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5" r="24799"/>
          <a:stretch/>
        </p:blipFill>
        <p:spPr>
          <a:xfrm>
            <a:off x="5223163" y="1425338"/>
            <a:ext cx="1165954" cy="496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9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ベッド が含まれている画像&#10;&#10;自動的に生成された説明">
            <a:extLst>
              <a:ext uri="{FF2B5EF4-FFF2-40B4-BE49-F238E27FC236}">
                <a16:creationId xmlns:a16="http://schemas.microsoft.com/office/drawing/2014/main" id="{4F8E8ABE-4257-4CE6-A410-B4133C4293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8" t="20606"/>
          <a:stretch/>
        </p:blipFill>
        <p:spPr>
          <a:xfrm>
            <a:off x="211403" y="1305587"/>
            <a:ext cx="5430983" cy="5444837"/>
          </a:xfrm>
          <a:prstGeom prst="rect">
            <a:avLst/>
          </a:prstGeom>
        </p:spPr>
      </p:pic>
      <p:pic>
        <p:nvPicPr>
          <p:cNvPr id="6" name="図 5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9AA7E4A6-7FB5-44B7-903D-5FAE4359A4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5" r="24799"/>
          <a:stretch/>
        </p:blipFill>
        <p:spPr>
          <a:xfrm>
            <a:off x="5642386" y="1547098"/>
            <a:ext cx="1165954" cy="496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7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ベッド が含まれている画像&#10;&#10;自動的に生成された説明">
            <a:extLst>
              <a:ext uri="{FF2B5EF4-FFF2-40B4-BE49-F238E27FC236}">
                <a16:creationId xmlns:a16="http://schemas.microsoft.com/office/drawing/2014/main" id="{F7DC35E4-16C7-4F05-9B61-839B953928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3" t="22020"/>
          <a:stretch/>
        </p:blipFill>
        <p:spPr>
          <a:xfrm>
            <a:off x="97187" y="1402567"/>
            <a:ext cx="5545198" cy="5347855"/>
          </a:xfrm>
          <a:prstGeom prst="rect">
            <a:avLst/>
          </a:prstGeom>
        </p:spPr>
      </p:pic>
      <p:pic>
        <p:nvPicPr>
          <p:cNvPr id="6" name="図 5" descr="文字と写真のスクリーンショット&#10;&#10;自動的に生成された説明">
            <a:extLst>
              <a:ext uri="{FF2B5EF4-FFF2-40B4-BE49-F238E27FC236}">
                <a16:creationId xmlns:a16="http://schemas.microsoft.com/office/drawing/2014/main" id="{B50B12B8-BA0A-43EE-A295-0387CE41B9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5" r="24799"/>
          <a:stretch/>
        </p:blipFill>
        <p:spPr>
          <a:xfrm>
            <a:off x="5642386" y="1547098"/>
            <a:ext cx="1165954" cy="496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9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建物 が含まれている画像&#10;&#10;自動的に生成された説明">
            <a:extLst>
              <a:ext uri="{FF2B5EF4-FFF2-40B4-BE49-F238E27FC236}">
                <a16:creationId xmlns:a16="http://schemas.microsoft.com/office/drawing/2014/main" id="{6934E126-4A34-4D29-94E7-2AE093D7D5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4"/>
          <a:stretch/>
        </p:blipFill>
        <p:spPr>
          <a:xfrm>
            <a:off x="387322" y="860612"/>
            <a:ext cx="5279052" cy="6858000"/>
          </a:xfrm>
          <a:prstGeom prst="rect">
            <a:avLst/>
          </a:prstGeom>
        </p:spPr>
      </p:pic>
      <p:pic>
        <p:nvPicPr>
          <p:cNvPr id="9" name="図 8" descr="文字と数字と文字の加工写真&#10;&#10;自動的に生成された説明">
            <a:extLst>
              <a:ext uri="{FF2B5EF4-FFF2-40B4-BE49-F238E27FC236}">
                <a16:creationId xmlns:a16="http://schemas.microsoft.com/office/drawing/2014/main" id="{4C5C4EBB-47A2-472A-AC95-5CAC9DC452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t="6475" r="22239" b="9407"/>
          <a:stretch/>
        </p:blipFill>
        <p:spPr>
          <a:xfrm>
            <a:off x="5580000" y="860612"/>
            <a:ext cx="993733" cy="3646218"/>
          </a:xfrm>
          <a:prstGeom prst="rect">
            <a:avLst/>
          </a:prstGeom>
        </p:spPr>
      </p:pic>
      <p:pic>
        <p:nvPicPr>
          <p:cNvPr id="11" name="図 10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F5C5E1C5-2596-4BE6-9168-94D23C13EE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t="10314" r="22239" b="7836"/>
          <a:stretch/>
        </p:blipFill>
        <p:spPr>
          <a:xfrm>
            <a:off x="5648781" y="4289612"/>
            <a:ext cx="924952" cy="330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0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文字と数字と文字の加工写真&#10;&#10;自動的に生成された説明">
            <a:extLst>
              <a:ext uri="{FF2B5EF4-FFF2-40B4-BE49-F238E27FC236}">
                <a16:creationId xmlns:a16="http://schemas.microsoft.com/office/drawing/2014/main" id="{4C5C4EBB-47A2-472A-AC95-5CAC9DC452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t="6475" r="22239" b="9407"/>
          <a:stretch/>
        </p:blipFill>
        <p:spPr>
          <a:xfrm>
            <a:off x="5580000" y="860612"/>
            <a:ext cx="993733" cy="3646218"/>
          </a:xfrm>
          <a:prstGeom prst="rect">
            <a:avLst/>
          </a:prstGeom>
        </p:spPr>
      </p:pic>
      <p:pic>
        <p:nvPicPr>
          <p:cNvPr id="11" name="図 10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F5C5E1C5-2596-4BE6-9168-94D23C13EE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8" t="10314" r="22239" b="7836"/>
          <a:stretch/>
        </p:blipFill>
        <p:spPr>
          <a:xfrm>
            <a:off x="5648781" y="4289612"/>
            <a:ext cx="924952" cy="3302402"/>
          </a:xfrm>
          <a:prstGeom prst="rect">
            <a:avLst/>
          </a:prstGeom>
        </p:spPr>
      </p:pic>
      <p:pic>
        <p:nvPicPr>
          <p:cNvPr id="4" name="図 3" descr="建物 が含まれている画像&#10;&#10;自動的に生成された説明">
            <a:extLst>
              <a:ext uri="{FF2B5EF4-FFF2-40B4-BE49-F238E27FC236}">
                <a16:creationId xmlns:a16="http://schemas.microsoft.com/office/drawing/2014/main" id="{D0F18B7D-E38E-438E-9949-616BEE5347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24"/>
          <a:stretch/>
        </p:blipFill>
        <p:spPr>
          <a:xfrm>
            <a:off x="300948" y="860612"/>
            <a:ext cx="5279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0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686</TotalTime>
  <Words>0</Words>
  <Application>Microsoft Office PowerPoint</Application>
  <PresentationFormat>A4 210 x 297 mm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 kosei</dc:creator>
  <cp:lastModifiedBy>kosei yoshida</cp:lastModifiedBy>
  <cp:revision>203</cp:revision>
  <dcterms:created xsi:type="dcterms:W3CDTF">2019-06-27T07:46:37Z</dcterms:created>
  <dcterms:modified xsi:type="dcterms:W3CDTF">2020-03-03T09:55:29Z</dcterms:modified>
</cp:coreProperties>
</file>