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84" r:id="rId2"/>
    <p:sldId id="283" r:id="rId3"/>
    <p:sldId id="258" r:id="rId4"/>
    <p:sldId id="282" r:id="rId5"/>
    <p:sldId id="259" r:id="rId6"/>
    <p:sldId id="274" r:id="rId7"/>
    <p:sldId id="276" r:id="rId8"/>
    <p:sldId id="273" r:id="rId9"/>
    <p:sldId id="269" r:id="rId10"/>
    <p:sldId id="281" r:id="rId11"/>
    <p:sldId id="262" r:id="rId12"/>
    <p:sldId id="278" r:id="rId13"/>
    <p:sldId id="279" r:id="rId14"/>
    <p:sldId id="277" r:id="rId15"/>
    <p:sldId id="271" r:id="rId16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0" d="100"/>
          <a:sy n="7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3" t="24973" r="22614" b="11506"/>
          <a:stretch/>
        </p:blipFill>
        <p:spPr>
          <a:xfrm>
            <a:off x="1292352" y="2523744"/>
            <a:ext cx="3938016" cy="382828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02C1514-DB19-C840-B74D-7CF67DCBC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9" t="89505" r="5216" b="3819"/>
          <a:stretch/>
        </p:blipFill>
        <p:spPr>
          <a:xfrm>
            <a:off x="4035552" y="5949696"/>
            <a:ext cx="1194816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6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14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49EEFB-BB98-469D-9DEE-C5D34CED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3"/>
          <a:stretch/>
        </p:blipFill>
        <p:spPr>
          <a:xfrm>
            <a:off x="1001278" y="2111188"/>
            <a:ext cx="4277774" cy="5430880"/>
          </a:xfrm>
          <a:prstGeom prst="rect">
            <a:avLst/>
          </a:prstGeom>
        </p:spPr>
      </p:pic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513695" y="1371885"/>
            <a:ext cx="820984" cy="3581115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2239"/>
          <a:stretch/>
        </p:blipFill>
        <p:spPr>
          <a:xfrm>
            <a:off x="5513695" y="4545249"/>
            <a:ext cx="820984" cy="358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85840" y="4154124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2" y="296161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596</TotalTime>
  <Words>189</Words>
  <Application>Microsoft Office PowerPoint</Application>
  <PresentationFormat>A4 210 x 297 mm</PresentationFormat>
  <Paragraphs>44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163</cp:revision>
  <dcterms:created xsi:type="dcterms:W3CDTF">2019-06-27T07:46:37Z</dcterms:created>
  <dcterms:modified xsi:type="dcterms:W3CDTF">2020-02-21T07:37:17Z</dcterms:modified>
</cp:coreProperties>
</file>