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76" r:id="rId4"/>
    <p:sldId id="257" r:id="rId5"/>
    <p:sldId id="263" r:id="rId6"/>
    <p:sldId id="261" r:id="rId7"/>
    <p:sldId id="277" r:id="rId8"/>
    <p:sldId id="283" r:id="rId9"/>
    <p:sldId id="281" r:id="rId10"/>
    <p:sldId id="282" r:id="rId11"/>
    <p:sldId id="271" r:id="rId12"/>
    <p:sldId id="272" r:id="rId13"/>
    <p:sldId id="270" r:id="rId14"/>
    <p:sldId id="25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2E1"/>
    <a:srgbClr val="99DABA"/>
    <a:srgbClr val="DA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43"/>
  </p:normalViewPr>
  <p:slideViewPr>
    <p:cSldViewPr>
      <p:cViewPr varScale="1">
        <p:scale>
          <a:sx n="91" d="100"/>
          <a:sy n="91" d="100"/>
        </p:scale>
        <p:origin x="106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3519" y="3645024"/>
            <a:ext cx="3059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サクソン効果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337495" y="3654536"/>
            <a:ext cx="72008" cy="636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　結果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CFD</a:t>
            </a:r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case1</a:t>
            </a:r>
            <a:r>
              <a:rPr kumimoji="1" lang="ja-JP" altLang="en-US" dirty="0" smtClean="0"/>
              <a:t>では、最下層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赤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が一段上の層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青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と混ざっている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は最終的な層の形状が酷似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と比べて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は発生する気泡領域が大きい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それに伴ったスプラッシュにより、上部の層は乱れやすい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5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　考察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141277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 smtClean="0"/>
              <a:t>CFD</a:t>
            </a:r>
            <a:endParaRPr kumimoji="1"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7064" y="39330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 smtClean="0"/>
              <a:t>CFD</a:t>
            </a:r>
            <a:endParaRPr kumimoji="1" lang="en-US" altLang="ja-JP" sz="2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2074496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-&gt;</a:t>
            </a:r>
            <a:endParaRPr kumimoji="1" lang="en-US" altLang="ja-JP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7064" y="458112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-&gt; 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7471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まとめ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9552" y="141277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smtClean="0"/>
              <a:t>pestle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5255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styles </a:t>
            </a:r>
            <a:r>
              <a:rPr lang="en-US" b="1" dirty="0"/>
              <a:t>-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99DAB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2852936"/>
            <a:ext cx="4053136" cy="964703"/>
          </a:xfrm>
        </p:spPr>
        <p:txBody>
          <a:bodyPr/>
          <a:lstStyle/>
          <a:p>
            <a:pPr algn="ctr"/>
            <a:r>
              <a:rPr kumimoji="1" lang="en-US" altLang="ja-JP" sz="6000" dirty="0">
                <a:latin typeface="+mj-lt"/>
              </a:rPr>
              <a:t>Parameters</a:t>
            </a:r>
            <a:endParaRPr kumimoji="1" lang="ja-JP" alt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1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properties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8857540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 xmlns:m="http://schemas.openxmlformats.org/officeDocument/2006/math">
                              <m:r>
                                <a:rPr lang="en-US" altLang="ja-JP" sz="110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1.8×</m:t>
                              </m:r>
                              <m:sSup>
                                <m:sSupPr>
                                  <m:ctrlPr>
                                    <a:rPr lang="en-US" altLang="ja-JP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sz="1100" u="none" strike="noStrike" dirty="0">
                              <a:effectLst/>
                            </a:rPr>
                            <a:t> [Pa</a:t>
                          </a:r>
                          <a:r>
                            <a:rPr lang="ja-JP" altLang="en-US" sz="1100" u="none" strike="noStrike" dirty="0">
                              <a:effectLst/>
                            </a:rPr>
                            <a:t>・</a:t>
                          </a:r>
                          <a:r>
                            <a:rPr lang="en-US" altLang="ja-JP" sz="1100" u="none" strike="noStrike" dirty="0">
                              <a:effectLst/>
                            </a:rPr>
                            <a:t>s]</a:t>
                          </a:r>
                          <a:endParaRPr lang="en-US" altLang="ja-JP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>
                              <a:effectLst/>
                            </a:rPr>
                            <a:t>frieciton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8857540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/>
                    <a:gridCol w="3744416"/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 smtClean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00326" t="-101149" r="-326" b="-700000"/>
                          </a:stretch>
                        </a:blipFill>
                      </a:tcPr>
                    </a:tc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 smtClean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 smtClean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 smtClean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 smtClean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 smtClean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 smtClean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 smtClean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 smtClean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 smtClean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 smtClean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 smtClean="0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 smtClean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 smtClean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 smtClean="0">
                              <a:effectLst/>
                            </a:rPr>
                            <a:t> Spring 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 smtClean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 smtClean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 smtClean="0">
                              <a:effectLst/>
                            </a:rPr>
                            <a:t> Coefficient 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 smtClean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 smtClean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frieciton</a:t>
                          </a:r>
                          <a:endParaRPr lang="en-US" altLang="ja-JP" sz="1100" u="none" strike="noStrike" dirty="0" smtClean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 smtClean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conditions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76293"/>
              </p:ext>
            </p:extLst>
          </p:nvPr>
        </p:nvGraphicFramePr>
        <p:xfrm>
          <a:off x="611560" y="1844824"/>
          <a:ext cx="7920880" cy="2774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Grid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0.5 [mm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endParaRPr lang="en-US" altLang="ja-JP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Original</a:t>
                      </a:r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 particle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Calculated particle size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Coarse grain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1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Number of particles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500 、000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Mono-dispersed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Grid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2 [mm]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Calculation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0.2 [s]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6129"/>
              </p:ext>
            </p:extLst>
          </p:nvPr>
        </p:nvGraphicFramePr>
        <p:xfrm>
          <a:off x="611560" y="4857138"/>
          <a:ext cx="7920880" cy="96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Courant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0.2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Iteration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Inverse of sound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 [mm/s]</a:t>
                      </a: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size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46304" cy="4909728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3491880" y="2155806"/>
            <a:ext cx="144016" cy="1851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55976" y="19888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591671" y="2562454"/>
            <a:ext cx="1440160" cy="290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60032" y="4089490"/>
            <a:ext cx="10017" cy="6615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11960" y="5517232"/>
            <a:ext cx="324036" cy="144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95936" y="4122209"/>
            <a:ext cx="94878" cy="1323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716016" y="54452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244344" y="197162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31731" y="24393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5555" y="46278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5040" y="43414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31731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2959" y="29585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50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4028" y="55273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57735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[mm]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95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Comparison, Suction velocity</a:t>
            </a:r>
            <a:endParaRPr kumimoji="1" lang="ja-JP" alt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2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50801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Suction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100[mm/s]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CFD</a:t>
            </a:r>
          </a:p>
        </p:txBody>
      </p:sp>
      <p:pic>
        <p:nvPicPr>
          <p:cNvPr id="3" name="cfd_col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5065" y="1798118"/>
            <a:ext cx="6804248" cy="40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CFD_epsilon</a:t>
            </a:r>
            <a:endParaRPr kumimoji="1" lang="en-US" altLang="ja-JP" dirty="0" smtClean="0"/>
          </a:p>
        </p:txBody>
      </p:sp>
      <p:pic>
        <p:nvPicPr>
          <p:cNvPr id="5" name="cfd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0728" y="1827875"/>
            <a:ext cx="6732922" cy="402338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11023</TotalTime>
  <Words>434</Words>
  <Application>Microsoft Office PowerPoint</Application>
  <PresentationFormat>画面に合わせる (4:3)</PresentationFormat>
  <Paragraphs>104</Paragraphs>
  <Slides>13</Slides>
  <Notes>0</Notes>
  <HiddenSlides>1</HiddenSlides>
  <MMClips>2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맑은 고딕</vt:lpstr>
      <vt:lpstr>ＭＳ Ｐゴシック</vt:lpstr>
      <vt:lpstr>メイリオ</vt:lpstr>
      <vt:lpstr>Arial</vt:lpstr>
      <vt:lpstr>Calibri</vt:lpstr>
      <vt:lpstr>Cambria Math</vt:lpstr>
      <vt:lpstr>Wingdings</vt:lpstr>
      <vt:lpstr>Office Theme</vt:lpstr>
      <vt:lpstr>Custom Design</vt:lpstr>
      <vt:lpstr>PowerPoint プレゼンテーション</vt:lpstr>
      <vt:lpstr>PowerPoint プレゼンテーション</vt:lpstr>
      <vt:lpstr>Physical properties</vt:lpstr>
      <vt:lpstr>Calculation conditions</vt:lpstr>
      <vt:lpstr>Object size</vt:lpstr>
      <vt:lpstr>PowerPoint プレゼンテーション</vt:lpstr>
      <vt:lpstr> Compared parameter</vt:lpstr>
      <vt:lpstr>Comparison, Suction velocity</vt:lpstr>
      <vt:lpstr>Comparison, Suction velocity</vt:lpstr>
      <vt:lpstr>　結果</vt:lpstr>
      <vt:lpstr>　考察</vt:lpstr>
      <vt:lpstr> まとめ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Yoshida</cp:lastModifiedBy>
  <cp:revision>102</cp:revision>
  <dcterms:created xsi:type="dcterms:W3CDTF">2014-04-01T16:35:38Z</dcterms:created>
  <dcterms:modified xsi:type="dcterms:W3CDTF">2018-07-10T02:59:53Z</dcterms:modified>
</cp:coreProperties>
</file>