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8CC4A-1E46-42A4-B60D-8C51028F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9A6828-6BC2-4264-AAAC-74973075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7E878-0D0E-4DF1-B81E-4C3BE27E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8B841B-B030-4656-80AA-AEB2056C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4D81D-C8C4-44AE-A8D7-8F3C0059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2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7D8C4-19BD-43BB-92DA-E49BD246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8B78A-FD3C-405D-9198-94B8527D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3307E-F900-4F26-A160-9ACB7BEF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97E9D-F73A-48A9-ADBA-502E9D13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24910B-8261-4B5C-A925-00BF67D1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15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D49D01-47C3-4743-B9B7-258299A8D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29E82F-8DB8-4EEE-A065-D7C2AD0AD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F7B41-EBFD-4BEE-99DD-1AA3F0F4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C0886-3C96-4DF0-AAC3-6FEBD473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E6CF2B-F158-42FB-9CD3-030511C0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56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BBD822-1B6E-4B30-B171-5074C020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A21AE-12A9-42DE-AD74-1794EE1F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AB73F-9333-4106-937A-B48D9C78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40CCC-46B2-4BE0-93BD-7837A9E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1C140-38DD-41AD-9B1F-BB618D03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3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DE24D-97A8-4856-9A3B-F6EE96A7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74132A-ADAE-4C3D-BC30-414BF080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6B9031-8C04-48F4-84D6-75A1994D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03B50-E7F3-4ACE-ABBE-B73A345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1600A-D01D-4B62-974C-7A699818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7CF61-9262-4D22-B607-E528FCDE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4598A4-1365-4410-9053-4C97B3459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F488F0-CF19-4140-B12E-2CCF38EE7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2EAA9-A8CC-4E58-A1E2-C123613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94D753-4365-4447-80F6-E7BC8A44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E7DC09-3797-4A73-9689-C7A5EF4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507BD3-E287-40BF-9FA1-DEC16BD7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4CF90-A528-41C4-A825-3400C568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F2B2D5-A4BA-4380-AC59-12E57B09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13AC31-D10C-495D-AF5D-9E0D37230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F94D11-44F8-4F4D-9CEF-88F4668A8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8DC4D2-A71A-4833-BBE7-DF3A721C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D43D63-A639-4638-A908-64DE84DF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07E949-10ED-40B9-8400-FA9D45C9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668BA-9E2E-4208-B5CC-478DCCB3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37D4F0-58E5-448D-A385-7D11527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D5C3A3-BE90-4F2A-B543-B4E71506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9E9017-CF6E-43C3-98AC-AD3914EF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BB5547-097F-47E1-BE08-BDCFD3E5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4B3615-A3BA-47D9-BE2C-13241CD1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5288C3-8116-4ECC-B265-1BA8FB92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5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CB012-1082-4533-BE31-DAD532EF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1D158-C095-47DE-9431-7AB902FC8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758E54-EB07-4BA5-BD77-0C467A89C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5439C6-001B-44BF-A461-C384AD2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38EAA1-2006-4ACA-B607-A6D53C7C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6CAE2-ADE6-401F-9DA9-33F369D1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1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63295-1FFF-4C15-9A4C-8C3B5FE9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7911B2-0E6B-4AB1-B27C-BE54A325D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15D8F4-6787-417E-9B04-C44A5B50D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F9F59-F7AA-4F5C-90B6-02DFD6E0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F52525-273E-419F-B7E6-EEA600BE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57A45-5C6A-45A3-8E6E-36000A3C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FDA1AA-43A0-42A1-A48D-B740DA2E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BFC30-6E5F-48BD-8E46-116C7466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D630C-6122-45FF-8E39-B283A2138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6681-87FE-4690-A96F-37B9B1A096BA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02AE7-A019-4F11-B1B8-A42AC9FDB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695C1-8988-4ECB-A6EB-C57DB5C46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B18A-BD22-4C0A-8321-1D77B2D2A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4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E7C637-E867-432C-B35B-153499ECB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613"/>
            <a:ext cx="9144000" cy="2387600"/>
          </a:xfrm>
        </p:spPr>
        <p:txBody>
          <a:bodyPr/>
          <a:lstStyle/>
          <a:p>
            <a:r>
              <a:rPr lang="en-US" altLang="ja-JP" dirty="0"/>
              <a:t>Suction filling</a:t>
            </a:r>
            <a:r>
              <a:rPr lang="ja-JP" altLang="en-US" dirty="0"/>
              <a:t>用機器</a:t>
            </a:r>
            <a:br>
              <a:rPr lang="en-US" altLang="ja-JP" dirty="0"/>
            </a:br>
            <a:r>
              <a:rPr lang="ja-JP" altLang="en-US" dirty="0"/>
              <a:t>製作要望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5A16B7-BEE8-4071-9D70-C5FF5421B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5387"/>
            <a:ext cx="9144000" cy="927100"/>
          </a:xfrm>
        </p:spPr>
        <p:txBody>
          <a:bodyPr/>
          <a:lstStyle/>
          <a:p>
            <a:r>
              <a:rPr lang="ja-JP" altLang="en-US" dirty="0"/>
              <a:t>東京大学大学院工学系研究科</a:t>
            </a:r>
            <a:endParaRPr lang="en-US" altLang="ja-JP" dirty="0"/>
          </a:p>
          <a:p>
            <a:r>
              <a:rPr lang="ja-JP" altLang="en-US" dirty="0"/>
              <a:t>レジリエンス工学研究センター</a:t>
            </a:r>
            <a:r>
              <a:rPr lang="en-US" altLang="ja-JP" dirty="0"/>
              <a:t>/</a:t>
            </a:r>
            <a:r>
              <a:rPr lang="ja-JP" altLang="en-US" dirty="0"/>
              <a:t>原子力国際専攻　酒井研究室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16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74171-65E0-49BB-A720-1507E149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現状では、</a:t>
            </a:r>
            <a:r>
              <a:rPr kumimoji="1" lang="en-US" altLang="ja-JP" dirty="0"/>
              <a:t>Suction filling</a:t>
            </a:r>
            <a:r>
              <a:rPr kumimoji="1" lang="ja-JP" altLang="en-US" dirty="0"/>
              <a:t>の実験</a:t>
            </a:r>
            <a:r>
              <a:rPr lang="en-US" altLang="ja-JP" dirty="0"/>
              <a:t>(</a:t>
            </a:r>
            <a:r>
              <a:rPr lang="ja-JP" altLang="en-US" dirty="0"/>
              <a:t>白いプレートを用いない</a:t>
            </a:r>
            <a:r>
              <a:rPr lang="en-US" altLang="ja-JP" dirty="0"/>
              <a:t>)</a:t>
            </a:r>
            <a:r>
              <a:rPr kumimoji="1" lang="ja-JP" altLang="en-US" dirty="0"/>
              <a:t>を行う際</a:t>
            </a:r>
            <a:r>
              <a:rPr lang="ja-JP" altLang="en-US" dirty="0"/>
              <a:t>、フタ部底面に削られている隙間に粒子が入り込んでしまいます。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そのため、以下のどちらかを製作していただけると、実験をより精密に行うことができます。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よろしくお願いします。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パターン</a:t>
            </a:r>
            <a:r>
              <a:rPr kumimoji="1" lang="en-US" altLang="ja-JP" dirty="0"/>
              <a:t>1. </a:t>
            </a:r>
            <a:r>
              <a:rPr kumimoji="1" lang="ja-JP" altLang="en-US" dirty="0"/>
              <a:t>半円の穴が空いたプレートを作っていただく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パターン</a:t>
            </a:r>
            <a:r>
              <a:rPr kumimoji="1" lang="en-US" altLang="ja-JP" dirty="0"/>
              <a:t>2.</a:t>
            </a:r>
            <a:r>
              <a:rPr lang="ja-JP" altLang="en-US" dirty="0"/>
              <a:t>  底面を削っていないフタ部を作っていただく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96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9FE5F-BFA5-428B-B98C-0E41DDD6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FB07D3-CC55-4FB0-9649-B94FBD51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811" y="1690688"/>
            <a:ext cx="2653158" cy="35385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DE7EF09-37FA-47C9-A70A-445B928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75" y="1690688"/>
            <a:ext cx="2653158" cy="3538537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418F53A-668B-4A0C-9C12-44DA688AB13C}"/>
              </a:ext>
            </a:extLst>
          </p:cNvPr>
          <p:cNvCxnSpPr>
            <a:cxnSpLocks/>
          </p:cNvCxnSpPr>
          <p:nvPr/>
        </p:nvCxnSpPr>
        <p:spPr>
          <a:xfrm>
            <a:off x="5070811" y="3819525"/>
            <a:ext cx="1887202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F2E87D-6DCC-4D43-8409-DD88AAA7D257}"/>
              </a:ext>
            </a:extLst>
          </p:cNvPr>
          <p:cNvCxnSpPr>
            <a:cxnSpLocks/>
          </p:cNvCxnSpPr>
          <p:nvPr/>
        </p:nvCxnSpPr>
        <p:spPr>
          <a:xfrm>
            <a:off x="5070811" y="3976687"/>
            <a:ext cx="1887202" cy="47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1B7DB96-C15A-46D1-84D7-4D6D7A0E2E70}"/>
              </a:ext>
            </a:extLst>
          </p:cNvPr>
          <p:cNvCxnSpPr>
            <a:cxnSpLocks/>
          </p:cNvCxnSpPr>
          <p:nvPr/>
        </p:nvCxnSpPr>
        <p:spPr>
          <a:xfrm>
            <a:off x="6958013" y="3843337"/>
            <a:ext cx="0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弧 17">
            <a:extLst>
              <a:ext uri="{FF2B5EF4-FFF2-40B4-BE49-F238E27FC236}">
                <a16:creationId xmlns:a16="http://schemas.microsoft.com/office/drawing/2014/main" id="{E91C7D84-C524-48C5-A68A-6AC6CAF465C9}"/>
              </a:ext>
            </a:extLst>
          </p:cNvPr>
          <p:cNvSpPr/>
          <p:nvPr/>
        </p:nvSpPr>
        <p:spPr>
          <a:xfrm>
            <a:off x="2597150" y="3429000"/>
            <a:ext cx="920750" cy="916782"/>
          </a:xfrm>
          <a:prstGeom prst="arc">
            <a:avLst>
              <a:gd name="adj1" fmla="val 1097506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ABE71F2-3248-4970-B1A8-6E48BFC23B71}"/>
              </a:ext>
            </a:extLst>
          </p:cNvPr>
          <p:cNvCxnSpPr>
            <a:cxnSpLocks/>
          </p:cNvCxnSpPr>
          <p:nvPr/>
        </p:nvCxnSpPr>
        <p:spPr>
          <a:xfrm>
            <a:off x="3517900" y="3054350"/>
            <a:ext cx="1" cy="841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2A65F44-87FE-4ACA-BB52-F6D770DC78C2}"/>
              </a:ext>
            </a:extLst>
          </p:cNvPr>
          <p:cNvCxnSpPr>
            <a:cxnSpLocks/>
          </p:cNvCxnSpPr>
          <p:nvPr/>
        </p:nvCxnSpPr>
        <p:spPr>
          <a:xfrm flipH="1">
            <a:off x="1814876" y="3054350"/>
            <a:ext cx="1728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CD5ECE5-2EE6-4F5D-9DA7-BB2B3F971250}"/>
              </a:ext>
            </a:extLst>
          </p:cNvPr>
          <p:cNvCxnSpPr>
            <a:cxnSpLocks/>
          </p:cNvCxnSpPr>
          <p:nvPr/>
        </p:nvCxnSpPr>
        <p:spPr>
          <a:xfrm flipH="1">
            <a:off x="1814875" y="3843337"/>
            <a:ext cx="8108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6CC6FA-9DA4-4F2D-888C-D01164A26566}"/>
              </a:ext>
            </a:extLst>
          </p:cNvPr>
          <p:cNvSpPr txBox="1"/>
          <p:nvPr/>
        </p:nvSpPr>
        <p:spPr>
          <a:xfrm>
            <a:off x="838200" y="5588000"/>
            <a:ext cx="828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赤枠部に粒子が入り込んでしまう。</a:t>
            </a:r>
            <a:endParaRPr kumimoji="1" lang="en-US" altLang="ja-JP" sz="3200" dirty="0"/>
          </a:p>
          <a:p>
            <a:r>
              <a:rPr kumimoji="1" lang="ja-JP" altLang="en-US" sz="3200" dirty="0"/>
              <a:t>（</a:t>
            </a:r>
            <a:r>
              <a:rPr lang="ja-JP" altLang="en-US" sz="3200" dirty="0"/>
              <a:t>白いプレートを用いない実験のとき）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870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0F8E739-39C6-46EF-AC59-241AE82BF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01" y="2160772"/>
            <a:ext cx="4410536" cy="33069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49AFE4C-4274-47E7-B2E8-41516E1F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54623" y="1608992"/>
            <a:ext cx="3306972" cy="4410534"/>
          </a:xfrm>
          <a:prstGeom prst="rect">
            <a:avLst/>
          </a:prstGeom>
        </p:spPr>
      </p:pic>
      <p:sp>
        <p:nvSpPr>
          <p:cNvPr id="6" name="部分円 5">
            <a:extLst>
              <a:ext uri="{FF2B5EF4-FFF2-40B4-BE49-F238E27FC236}">
                <a16:creationId xmlns:a16="http://schemas.microsoft.com/office/drawing/2014/main" id="{F0C25D89-9A77-4580-93A2-A62B94FEBD9F}"/>
              </a:ext>
            </a:extLst>
          </p:cNvPr>
          <p:cNvSpPr/>
          <p:nvPr/>
        </p:nvSpPr>
        <p:spPr>
          <a:xfrm rot="16200000">
            <a:off x="7583586" y="3389538"/>
            <a:ext cx="1234226" cy="1106314"/>
          </a:xfrm>
          <a:prstGeom prst="pie">
            <a:avLst>
              <a:gd name="adj1" fmla="val 0"/>
              <a:gd name="adj2" fmla="val 10589252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部分円 6">
            <a:extLst>
              <a:ext uri="{FF2B5EF4-FFF2-40B4-BE49-F238E27FC236}">
                <a16:creationId xmlns:a16="http://schemas.microsoft.com/office/drawing/2014/main" id="{602E7C42-3733-4552-8047-87D42BC67BBE}"/>
              </a:ext>
            </a:extLst>
          </p:cNvPr>
          <p:cNvSpPr/>
          <p:nvPr/>
        </p:nvSpPr>
        <p:spPr>
          <a:xfrm rot="16200000">
            <a:off x="1552762" y="4247194"/>
            <a:ext cx="841746" cy="978298"/>
          </a:xfrm>
          <a:prstGeom prst="pie">
            <a:avLst>
              <a:gd name="adj1" fmla="val 0"/>
              <a:gd name="adj2" fmla="val 10703605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1429B2ED-90C2-424B-B5A3-EDFCF9D7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パターン１．</a:t>
            </a:r>
            <a:br>
              <a:rPr kumimoji="1" lang="en-US" altLang="ja-JP" dirty="0"/>
            </a:br>
            <a:r>
              <a:rPr lang="ja-JP" altLang="en-US" dirty="0"/>
              <a:t>半円の穴が空いたプレートを作っていただく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430A5-A9DF-40C2-A4F5-A02F68DEDC1D}"/>
              </a:ext>
            </a:extLst>
          </p:cNvPr>
          <p:cNvSpPr txBox="1"/>
          <p:nvPr/>
        </p:nvSpPr>
        <p:spPr>
          <a:xfrm>
            <a:off x="825299" y="5908100"/>
            <a:ext cx="953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赤枠部に</a:t>
            </a:r>
            <a:r>
              <a:rPr kumimoji="1" lang="ja-JP" altLang="en-US" sz="3200"/>
              <a:t>穴を開けたものを</a:t>
            </a:r>
            <a:r>
              <a:rPr kumimoji="1" lang="ja-JP" altLang="en-US" sz="3200" dirty="0"/>
              <a:t>製作していただく。</a:t>
            </a:r>
          </a:p>
        </p:txBody>
      </p:sp>
    </p:spTree>
    <p:extLst>
      <p:ext uri="{BB962C8B-B14F-4D97-AF65-F5344CB8AC3E}">
        <p14:creationId xmlns:p14="http://schemas.microsoft.com/office/powerpoint/2010/main" val="7450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B6B3754-0A0F-4C10-8BC5-41397A48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1" y="1968947"/>
            <a:ext cx="2504891" cy="334079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FD4B9E-7DF7-4EDF-9BDB-30B0AC4B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パターン</a:t>
            </a:r>
            <a:r>
              <a:rPr kumimoji="1" lang="en-US" altLang="ja-JP" dirty="0"/>
              <a:t>2.</a:t>
            </a:r>
            <a:br>
              <a:rPr kumimoji="1" lang="en-US" altLang="ja-JP" dirty="0"/>
            </a:br>
            <a:r>
              <a:rPr lang="ja-JP" altLang="en-US" dirty="0"/>
              <a:t>底面を削っていないフタ部を作っていただく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FE33AE-F6C7-4A73-B594-EA5248BF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35" y="1973137"/>
            <a:ext cx="2504891" cy="334079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AF620A-1691-4C3D-B954-7729F4D0452B}"/>
              </a:ext>
            </a:extLst>
          </p:cNvPr>
          <p:cNvSpPr/>
          <p:nvPr/>
        </p:nvSpPr>
        <p:spPr>
          <a:xfrm>
            <a:off x="2426208" y="3625119"/>
            <a:ext cx="1389888" cy="184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C06A781-9152-4F3F-8905-874BE9EEB268}"/>
              </a:ext>
            </a:extLst>
          </p:cNvPr>
          <p:cNvCxnSpPr>
            <a:cxnSpLocks/>
          </p:cNvCxnSpPr>
          <p:nvPr/>
        </p:nvCxnSpPr>
        <p:spPr>
          <a:xfrm flipH="1">
            <a:off x="6248401" y="2414588"/>
            <a:ext cx="881062" cy="492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CE423D3-26B9-4D9C-BE72-9DC9D3FD0F7A}"/>
              </a:ext>
            </a:extLst>
          </p:cNvPr>
          <p:cNvCxnSpPr>
            <a:cxnSpLocks/>
          </p:cNvCxnSpPr>
          <p:nvPr/>
        </p:nvCxnSpPr>
        <p:spPr>
          <a:xfrm flipH="1" flipV="1">
            <a:off x="6235700" y="2451100"/>
            <a:ext cx="82550" cy="19367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0F3FD99-F6C9-48AC-A2C5-00E25885A0B2}"/>
              </a:ext>
            </a:extLst>
          </p:cNvPr>
          <p:cNvCxnSpPr>
            <a:cxnSpLocks/>
          </p:cNvCxnSpPr>
          <p:nvPr/>
        </p:nvCxnSpPr>
        <p:spPr>
          <a:xfrm flipV="1">
            <a:off x="6299200" y="4344988"/>
            <a:ext cx="910513" cy="492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CDA2DFB-4782-46DB-B17F-1D6FD1C840CE}"/>
              </a:ext>
            </a:extLst>
          </p:cNvPr>
          <p:cNvCxnSpPr>
            <a:cxnSpLocks/>
          </p:cNvCxnSpPr>
          <p:nvPr/>
        </p:nvCxnSpPr>
        <p:spPr>
          <a:xfrm>
            <a:off x="7209713" y="4181475"/>
            <a:ext cx="13589" cy="1897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AE566AA-B2D0-405D-BE1D-2788272E286D}"/>
              </a:ext>
            </a:extLst>
          </p:cNvPr>
          <p:cNvCxnSpPr>
            <a:cxnSpLocks/>
          </p:cNvCxnSpPr>
          <p:nvPr/>
        </p:nvCxnSpPr>
        <p:spPr>
          <a:xfrm>
            <a:off x="7140575" y="2403475"/>
            <a:ext cx="44450" cy="920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弧 43">
            <a:extLst>
              <a:ext uri="{FF2B5EF4-FFF2-40B4-BE49-F238E27FC236}">
                <a16:creationId xmlns:a16="http://schemas.microsoft.com/office/drawing/2014/main" id="{87F70D0F-2965-4293-B959-8A80B7DC5841}"/>
              </a:ext>
            </a:extLst>
          </p:cNvPr>
          <p:cNvSpPr/>
          <p:nvPr/>
        </p:nvSpPr>
        <p:spPr>
          <a:xfrm rot="16200000">
            <a:off x="6700044" y="3325018"/>
            <a:ext cx="882652" cy="881061"/>
          </a:xfrm>
          <a:prstGeom prst="arc">
            <a:avLst>
              <a:gd name="adj1" fmla="val 10381279"/>
              <a:gd name="adj2" fmla="val 2997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8537CE-2265-4778-A360-A7EE74EFC264}"/>
              </a:ext>
            </a:extLst>
          </p:cNvPr>
          <p:cNvSpPr txBox="1"/>
          <p:nvPr/>
        </p:nvSpPr>
        <p:spPr>
          <a:xfrm>
            <a:off x="838200" y="5863047"/>
            <a:ext cx="953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赤枠部の削りをなくしたものを製作していただく。</a:t>
            </a:r>
          </a:p>
        </p:txBody>
      </p:sp>
    </p:spTree>
    <p:extLst>
      <p:ext uri="{BB962C8B-B14F-4D97-AF65-F5344CB8AC3E}">
        <p14:creationId xmlns:p14="http://schemas.microsoft.com/office/powerpoint/2010/main" val="336583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144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Suction filling用機器 製作要望</vt:lpstr>
      <vt:lpstr>PowerPoint プレゼンテーション</vt:lpstr>
      <vt:lpstr>現状</vt:lpstr>
      <vt:lpstr>パターン１． 半円の穴が空いたプレートを作っていただく</vt:lpstr>
      <vt:lpstr>パターン2. 底面を削っていないフタ部を作っていただく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</dc:creator>
  <cp:lastModifiedBy>Yoshida</cp:lastModifiedBy>
  <cp:revision>11</cp:revision>
  <dcterms:created xsi:type="dcterms:W3CDTF">2018-11-13T06:23:34Z</dcterms:created>
  <dcterms:modified xsi:type="dcterms:W3CDTF">2018-11-13T07:02:18Z</dcterms:modified>
</cp:coreProperties>
</file>