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84" r:id="rId2"/>
    <p:sldId id="283" r:id="rId3"/>
    <p:sldId id="258" r:id="rId4"/>
    <p:sldId id="282" r:id="rId5"/>
    <p:sldId id="259" r:id="rId6"/>
    <p:sldId id="274" r:id="rId7"/>
    <p:sldId id="276" r:id="rId8"/>
    <p:sldId id="273" r:id="rId9"/>
    <p:sldId id="269" r:id="rId10"/>
    <p:sldId id="281" r:id="rId11"/>
    <p:sldId id="262" r:id="rId12"/>
    <p:sldId id="278" r:id="rId13"/>
    <p:sldId id="279" r:id="rId14"/>
    <p:sldId id="277" r:id="rId15"/>
    <p:sldId id="271" r:id="rId16"/>
    <p:sldId id="280" r:id="rId17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>
      <p:cViewPr varScale="1">
        <p:scale>
          <a:sx n="78" d="100"/>
          <a:sy n="78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24973" r="22614" b="11506"/>
          <a:stretch/>
        </p:blipFill>
        <p:spPr>
          <a:xfrm>
            <a:off x="1292352" y="2523744"/>
            <a:ext cx="3938016" cy="38282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9" t="89505" r="5216" b="3819"/>
          <a:stretch/>
        </p:blipFill>
        <p:spPr>
          <a:xfrm>
            <a:off x="4035552" y="5949696"/>
            <a:ext cx="119481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1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403657"/>
            <a:ext cx="1215615" cy="303903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2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98" y="2625026"/>
            <a:ext cx="1312802" cy="328200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t="22020"/>
          <a:stretch/>
        </p:blipFill>
        <p:spPr>
          <a:xfrm>
            <a:off x="336094" y="1402568"/>
            <a:ext cx="5306291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217379"/>
            <a:ext cx="5230151" cy="3929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363932"/>
            <a:ext cx="1298864" cy="3247159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Bubble 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>
          <a:xfrm>
            <a:off x="939820" y="2111188"/>
            <a:ext cx="4339232" cy="55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327109"/>
            <a:ext cx="5375563" cy="403878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33072" y="436589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air volume change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4443"/>
            <a:ext cx="6858000" cy="38576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46645" y="6492068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SDF and IBM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0" y="5979"/>
            <a:ext cx="6858000" cy="35052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585840" y="4154124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2" y="296161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3" y="2357255"/>
            <a:ext cx="1218286" cy="30457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Number of suctioned particles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197</Words>
  <Application>Microsoft Office PowerPoint</Application>
  <PresentationFormat>A4 210 x 297 mm</PresentationFormat>
  <Paragraphs>45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kosei yoshida</cp:lastModifiedBy>
  <cp:revision>161</cp:revision>
  <dcterms:created xsi:type="dcterms:W3CDTF">2019-06-27T07:46:37Z</dcterms:created>
  <dcterms:modified xsi:type="dcterms:W3CDTF">2020-02-14T01:12:20Z</dcterms:modified>
</cp:coreProperties>
</file>