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47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9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9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5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6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7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36D5-5E08-4F68-9164-DB7D38C1BF8D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F30E-4D4C-4D7C-B4A1-6CBD77183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0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6E7BA3-FC8A-4967-9763-7BA9692EC5A6}"/>
              </a:ext>
            </a:extLst>
          </p:cNvPr>
          <p:cNvSpPr/>
          <p:nvPr/>
        </p:nvSpPr>
        <p:spPr>
          <a:xfrm>
            <a:off x="3186631" y="4126454"/>
            <a:ext cx="720000" cy="65103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DB9CC0B-02DD-4C98-AAF5-1378C0B65F85}"/>
              </a:ext>
            </a:extLst>
          </p:cNvPr>
          <p:cNvSpPr/>
          <p:nvPr/>
        </p:nvSpPr>
        <p:spPr>
          <a:xfrm>
            <a:off x="1206631" y="1926259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C626CD-FC96-445F-9249-C18F9EE1FE21}"/>
              </a:ext>
            </a:extLst>
          </p:cNvPr>
          <p:cNvSpPr/>
          <p:nvPr/>
        </p:nvSpPr>
        <p:spPr>
          <a:xfrm>
            <a:off x="1065228" y="2593076"/>
            <a:ext cx="1866507" cy="86656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15E6A5-316E-4775-A304-05B001FAE9B7}"/>
              </a:ext>
            </a:extLst>
          </p:cNvPr>
          <p:cNvSpPr/>
          <p:nvPr/>
        </p:nvSpPr>
        <p:spPr>
          <a:xfrm>
            <a:off x="1206631" y="4126454"/>
            <a:ext cx="1440000" cy="66183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9D778A-4E31-4E87-A914-B6F102107F90}"/>
              </a:ext>
            </a:extLst>
          </p:cNvPr>
          <p:cNvCxnSpPr>
            <a:cxnSpLocks/>
          </p:cNvCxnSpPr>
          <p:nvPr/>
        </p:nvCxnSpPr>
        <p:spPr>
          <a:xfrm>
            <a:off x="1206631" y="2593076"/>
            <a:ext cx="1440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609631-3431-439B-AE84-F716DB1A8F20}"/>
              </a:ext>
            </a:extLst>
          </p:cNvPr>
          <p:cNvSpPr/>
          <p:nvPr/>
        </p:nvSpPr>
        <p:spPr>
          <a:xfrm>
            <a:off x="1206631" y="2988296"/>
            <a:ext cx="144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DCD32F-F126-493C-BE57-A8FACB527561}"/>
              </a:ext>
            </a:extLst>
          </p:cNvPr>
          <p:cNvSpPr/>
          <p:nvPr/>
        </p:nvSpPr>
        <p:spPr>
          <a:xfrm>
            <a:off x="1746631" y="4788296"/>
            <a:ext cx="36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2B842C-D6A6-4812-86F4-EA02976994DD}"/>
              </a:ext>
            </a:extLst>
          </p:cNvPr>
          <p:cNvSpPr/>
          <p:nvPr/>
        </p:nvSpPr>
        <p:spPr>
          <a:xfrm>
            <a:off x="3186631" y="2988296"/>
            <a:ext cx="72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44C841-BFEC-4315-AB28-26F0008D6A36}"/>
              </a:ext>
            </a:extLst>
          </p:cNvPr>
          <p:cNvSpPr/>
          <p:nvPr/>
        </p:nvSpPr>
        <p:spPr>
          <a:xfrm>
            <a:off x="3186631" y="4788296"/>
            <a:ext cx="36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EE5E5CD-3A42-4C19-BB4D-E498B72E9A27}"/>
              </a:ext>
            </a:extLst>
          </p:cNvPr>
          <p:cNvSpPr/>
          <p:nvPr/>
        </p:nvSpPr>
        <p:spPr>
          <a:xfrm>
            <a:off x="1746631" y="4795257"/>
            <a:ext cx="360000" cy="706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C8C8E6-6FF2-4901-85B7-FFB519B463A9}"/>
              </a:ext>
            </a:extLst>
          </p:cNvPr>
          <p:cNvSpPr/>
          <p:nvPr/>
        </p:nvSpPr>
        <p:spPr>
          <a:xfrm>
            <a:off x="3186632" y="4777485"/>
            <a:ext cx="360000" cy="727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252DBC57-1ACA-4BDD-BF35-8F443232CCB8}"/>
              </a:ext>
            </a:extLst>
          </p:cNvPr>
          <p:cNvSpPr/>
          <p:nvPr/>
        </p:nvSpPr>
        <p:spPr>
          <a:xfrm>
            <a:off x="1844536" y="4925933"/>
            <a:ext cx="164190" cy="452487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196A5E9-295A-4BCE-9A58-EF2839D00EFA}"/>
              </a:ext>
            </a:extLst>
          </p:cNvPr>
          <p:cNvCxnSpPr>
            <a:stCxn id="20" idx="3"/>
          </p:cNvCxnSpPr>
          <p:nvPr/>
        </p:nvCxnSpPr>
        <p:spPr>
          <a:xfrm flipV="1">
            <a:off x="3546632" y="4925933"/>
            <a:ext cx="846259" cy="215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7B73BE-476C-45D1-883A-CC9986F7CFD1}"/>
              </a:ext>
            </a:extLst>
          </p:cNvPr>
          <p:cNvSpPr txBox="1"/>
          <p:nvPr/>
        </p:nvSpPr>
        <p:spPr>
          <a:xfrm>
            <a:off x="1629131" y="1911419"/>
            <a:ext cx="588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mm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A1DF4C0-4E20-4C34-B529-BED239933FE9}"/>
              </a:ext>
            </a:extLst>
          </p:cNvPr>
          <p:cNvCxnSpPr>
            <a:cxnSpLocks/>
          </p:cNvCxnSpPr>
          <p:nvPr/>
        </p:nvCxnSpPr>
        <p:spPr>
          <a:xfrm flipV="1">
            <a:off x="3906631" y="3299825"/>
            <a:ext cx="465477" cy="167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21723D-0F50-4A76-AAF5-2C3F918BEAF2}"/>
              </a:ext>
            </a:extLst>
          </p:cNvPr>
          <p:cNvSpPr txBox="1"/>
          <p:nvPr/>
        </p:nvSpPr>
        <p:spPr>
          <a:xfrm>
            <a:off x="4372108" y="3115159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4F2CEDD-2383-499B-BB30-CC763DE513DC}"/>
              </a:ext>
            </a:extLst>
          </p:cNvPr>
          <p:cNvCxnSpPr>
            <a:cxnSpLocks/>
          </p:cNvCxnSpPr>
          <p:nvPr/>
        </p:nvCxnSpPr>
        <p:spPr>
          <a:xfrm>
            <a:off x="873026" y="4788290"/>
            <a:ext cx="0" cy="14400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22BF292-95EA-48C3-AC4F-7D72B00972B9}"/>
              </a:ext>
            </a:extLst>
          </p:cNvPr>
          <p:cNvCxnSpPr>
            <a:cxnSpLocks/>
          </p:cNvCxnSpPr>
          <p:nvPr/>
        </p:nvCxnSpPr>
        <p:spPr>
          <a:xfrm flipV="1">
            <a:off x="749300" y="4788290"/>
            <a:ext cx="457331" cy="1081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C75490-2D66-4659-AAE9-416F7370F89B}"/>
              </a:ext>
            </a:extLst>
          </p:cNvPr>
          <p:cNvCxnSpPr>
            <a:cxnSpLocks/>
          </p:cNvCxnSpPr>
          <p:nvPr/>
        </p:nvCxnSpPr>
        <p:spPr>
          <a:xfrm>
            <a:off x="749300" y="6228296"/>
            <a:ext cx="9973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A24A65C-771A-4909-A6F5-ADD1A7972B4C}"/>
              </a:ext>
            </a:extLst>
          </p:cNvPr>
          <p:cNvCxnSpPr>
            <a:cxnSpLocks/>
          </p:cNvCxnSpPr>
          <p:nvPr/>
        </p:nvCxnSpPr>
        <p:spPr>
          <a:xfrm>
            <a:off x="873026" y="2988289"/>
            <a:ext cx="0" cy="17891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B5CB2CE-020E-4393-A09C-38897AB5FFAD}"/>
              </a:ext>
            </a:extLst>
          </p:cNvPr>
          <p:cNvCxnSpPr>
            <a:cxnSpLocks/>
          </p:cNvCxnSpPr>
          <p:nvPr/>
        </p:nvCxnSpPr>
        <p:spPr>
          <a:xfrm>
            <a:off x="749300" y="2988296"/>
            <a:ext cx="4573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1F1669E-2836-4C50-BD4F-951ABDB5E7F3}"/>
              </a:ext>
            </a:extLst>
          </p:cNvPr>
          <p:cNvCxnSpPr>
            <a:cxnSpLocks/>
          </p:cNvCxnSpPr>
          <p:nvPr/>
        </p:nvCxnSpPr>
        <p:spPr>
          <a:xfrm>
            <a:off x="1263650" y="5505254"/>
            <a:ext cx="49621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4A7A16C-9C1E-48D8-B8D2-910C6A961EA7}"/>
              </a:ext>
            </a:extLst>
          </p:cNvPr>
          <p:cNvCxnSpPr>
            <a:cxnSpLocks/>
          </p:cNvCxnSpPr>
          <p:nvPr/>
        </p:nvCxnSpPr>
        <p:spPr>
          <a:xfrm>
            <a:off x="1342926" y="4799101"/>
            <a:ext cx="0" cy="7061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051D5BA-BBCB-407D-929C-6683237EF6FD}"/>
              </a:ext>
            </a:extLst>
          </p:cNvPr>
          <p:cNvSpPr/>
          <p:nvPr/>
        </p:nvSpPr>
        <p:spPr>
          <a:xfrm>
            <a:off x="1744862" y="2247114"/>
            <a:ext cx="360000" cy="342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1E501F4-121A-43CC-9C84-B90B11778379}"/>
              </a:ext>
            </a:extLst>
          </p:cNvPr>
          <p:cNvCxnSpPr>
            <a:cxnSpLocks/>
          </p:cNvCxnSpPr>
          <p:nvPr/>
        </p:nvCxnSpPr>
        <p:spPr>
          <a:xfrm>
            <a:off x="1200572" y="1687674"/>
            <a:ext cx="0" cy="8925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EC7F655-C190-4477-A8FD-2781006B6D32}"/>
              </a:ext>
            </a:extLst>
          </p:cNvPr>
          <p:cNvCxnSpPr>
            <a:cxnSpLocks/>
          </p:cNvCxnSpPr>
          <p:nvPr/>
        </p:nvCxnSpPr>
        <p:spPr>
          <a:xfrm>
            <a:off x="1200572" y="1797624"/>
            <a:ext cx="1446059" cy="38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827DA35-16CC-4511-B217-E90DF54A6DF5}"/>
              </a:ext>
            </a:extLst>
          </p:cNvPr>
          <p:cNvCxnSpPr>
            <a:cxnSpLocks/>
          </p:cNvCxnSpPr>
          <p:nvPr/>
        </p:nvCxnSpPr>
        <p:spPr>
          <a:xfrm>
            <a:off x="2646631" y="1687674"/>
            <a:ext cx="0" cy="8925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01E0A3C-F681-465E-8AB4-A42D1F0F3776}"/>
              </a:ext>
            </a:extLst>
          </p:cNvPr>
          <p:cNvCxnSpPr>
            <a:cxnSpLocks/>
          </p:cNvCxnSpPr>
          <p:nvPr/>
        </p:nvCxnSpPr>
        <p:spPr>
          <a:xfrm>
            <a:off x="1588294" y="2247114"/>
            <a:ext cx="15656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AEAD5D3-FE3D-4786-8EF3-BE86A838A641}"/>
              </a:ext>
            </a:extLst>
          </p:cNvPr>
          <p:cNvCxnSpPr>
            <a:cxnSpLocks/>
          </p:cNvCxnSpPr>
          <p:nvPr/>
        </p:nvCxnSpPr>
        <p:spPr>
          <a:xfrm>
            <a:off x="1666578" y="2247114"/>
            <a:ext cx="0" cy="3424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4CA8BE6-209F-415A-BD54-D9A81B87F46B}"/>
              </a:ext>
            </a:extLst>
          </p:cNvPr>
          <p:cNvCxnSpPr>
            <a:cxnSpLocks/>
          </p:cNvCxnSpPr>
          <p:nvPr/>
        </p:nvCxnSpPr>
        <p:spPr>
          <a:xfrm flipV="1">
            <a:off x="1744862" y="2095500"/>
            <a:ext cx="0" cy="1516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D290E50-C801-403E-A4F2-463DC88FD295}"/>
              </a:ext>
            </a:extLst>
          </p:cNvPr>
          <p:cNvCxnSpPr>
            <a:cxnSpLocks/>
          </p:cNvCxnSpPr>
          <p:nvPr/>
        </p:nvCxnSpPr>
        <p:spPr>
          <a:xfrm flipV="1">
            <a:off x="2097124" y="2095500"/>
            <a:ext cx="0" cy="1516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7F3CC7B-DA97-4ABF-AC29-FF1D06E04A2D}"/>
              </a:ext>
            </a:extLst>
          </p:cNvPr>
          <p:cNvCxnSpPr>
            <a:cxnSpLocks/>
          </p:cNvCxnSpPr>
          <p:nvPr/>
        </p:nvCxnSpPr>
        <p:spPr>
          <a:xfrm>
            <a:off x="1744862" y="2158025"/>
            <a:ext cx="360000" cy="19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0FDF8B3-811B-4BDB-91D3-32C5B080C847}"/>
              </a:ext>
            </a:extLst>
          </p:cNvPr>
          <p:cNvSpPr txBox="1"/>
          <p:nvPr/>
        </p:nvSpPr>
        <p:spPr>
          <a:xfrm>
            <a:off x="4425995" y="4741267"/>
            <a:ext cx="84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Punch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0CE82D-0468-4D63-AE2F-8CF61218894A}"/>
              </a:ext>
            </a:extLst>
          </p:cNvPr>
          <p:cNvSpPr txBox="1"/>
          <p:nvPr/>
        </p:nvSpPr>
        <p:spPr>
          <a:xfrm>
            <a:off x="1175639" y="2284737"/>
            <a:ext cx="588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mm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0126211-E62F-48CF-9946-B0F5F63FDF3F}"/>
              </a:ext>
            </a:extLst>
          </p:cNvPr>
          <p:cNvSpPr txBox="1"/>
          <p:nvPr/>
        </p:nvSpPr>
        <p:spPr>
          <a:xfrm>
            <a:off x="1588294" y="1543053"/>
            <a:ext cx="683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Φ40 mm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181A584-D6FC-4DEC-B154-849F79A652E5}"/>
              </a:ext>
            </a:extLst>
          </p:cNvPr>
          <p:cNvSpPr txBox="1"/>
          <p:nvPr/>
        </p:nvSpPr>
        <p:spPr>
          <a:xfrm>
            <a:off x="327506" y="3708838"/>
            <a:ext cx="588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mm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96466A-6384-4F7B-87A5-2C42A05CA7C6}"/>
              </a:ext>
            </a:extLst>
          </p:cNvPr>
          <p:cNvSpPr txBox="1"/>
          <p:nvPr/>
        </p:nvSpPr>
        <p:spPr>
          <a:xfrm>
            <a:off x="317183" y="5369500"/>
            <a:ext cx="588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mm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3AA4FD5-5480-409A-AF09-48105BE026B1}"/>
              </a:ext>
            </a:extLst>
          </p:cNvPr>
          <p:cNvSpPr txBox="1"/>
          <p:nvPr/>
        </p:nvSpPr>
        <p:spPr>
          <a:xfrm>
            <a:off x="863219" y="5047023"/>
            <a:ext cx="588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mm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81C507E9-E3E1-476B-A2CA-F53FB37B2AEA}"/>
              </a:ext>
            </a:extLst>
          </p:cNvPr>
          <p:cNvCxnSpPr>
            <a:cxnSpLocks/>
          </p:cNvCxnSpPr>
          <p:nvPr/>
        </p:nvCxnSpPr>
        <p:spPr>
          <a:xfrm flipV="1">
            <a:off x="3896382" y="4311083"/>
            <a:ext cx="465477" cy="167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97CBFE8-7EAF-4EEA-B5F3-A709C51EB7EA}"/>
              </a:ext>
            </a:extLst>
          </p:cNvPr>
          <p:cNvSpPr txBox="1"/>
          <p:nvPr/>
        </p:nvSpPr>
        <p:spPr>
          <a:xfrm>
            <a:off x="4392891" y="4109367"/>
            <a:ext cx="139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bed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右中かっこ 78">
            <a:extLst>
              <a:ext uri="{FF2B5EF4-FFF2-40B4-BE49-F238E27FC236}">
                <a16:creationId xmlns:a16="http://schemas.microsoft.com/office/drawing/2014/main" id="{AE22BD72-2B92-4F2A-920F-0A28A99F2361}"/>
              </a:ext>
            </a:extLst>
          </p:cNvPr>
          <p:cNvSpPr/>
          <p:nvPr/>
        </p:nvSpPr>
        <p:spPr>
          <a:xfrm>
            <a:off x="3556001" y="4788290"/>
            <a:ext cx="605525" cy="1433401"/>
          </a:xfrm>
          <a:prstGeom prst="rightBrace">
            <a:avLst>
              <a:gd name="adj1" fmla="val 8333"/>
              <a:gd name="adj2" fmla="val 623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7443AC9-8B68-47E0-B8BF-3426BCD88A70}"/>
              </a:ext>
            </a:extLst>
          </p:cNvPr>
          <p:cNvSpPr txBox="1"/>
          <p:nvPr/>
        </p:nvSpPr>
        <p:spPr>
          <a:xfrm>
            <a:off x="4241974" y="5534769"/>
            <a:ext cx="139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kosei yoshida</cp:lastModifiedBy>
  <cp:revision>31</cp:revision>
  <dcterms:created xsi:type="dcterms:W3CDTF">2020-02-27T11:03:36Z</dcterms:created>
  <dcterms:modified xsi:type="dcterms:W3CDTF">2020-02-27T11:30:41Z</dcterms:modified>
</cp:coreProperties>
</file>