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84" r:id="rId2"/>
    <p:sldId id="283" r:id="rId3"/>
    <p:sldId id="274" r:id="rId4"/>
    <p:sldId id="276" r:id="rId5"/>
    <p:sldId id="278" r:id="rId6"/>
    <p:sldId id="279" r:id="rId7"/>
    <p:sldId id="271" r:id="rId8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>
      <p:cViewPr varScale="1">
        <p:scale>
          <a:sx n="70" d="100"/>
          <a:sy n="70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24973" r="22614" b="11506"/>
          <a:stretch/>
        </p:blipFill>
        <p:spPr>
          <a:xfrm>
            <a:off x="1292352" y="2523744"/>
            <a:ext cx="3938016" cy="38282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9" t="89505" r="5216" b="3819"/>
          <a:stretch/>
        </p:blipFill>
        <p:spPr>
          <a:xfrm>
            <a:off x="4035552" y="5949696"/>
            <a:ext cx="119481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6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4443"/>
            <a:ext cx="6858000" cy="385762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46645" y="6492068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SDF and IBM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1206AC-489B-4199-988F-2A6C30D0B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08362" y="1240010"/>
            <a:ext cx="4114801" cy="5510412"/>
          </a:xfrm>
          <a:prstGeom prst="rect">
            <a:avLst/>
          </a:prstGeom>
        </p:spPr>
      </p:pic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11DA68-4FDA-4543-A7B0-E9AA440CD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223163" y="142533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E8C517F-DCA5-4706-BF9F-B6D90A3B8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63782" y="1240011"/>
            <a:ext cx="4114801" cy="5510412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1E508637-6A84-4729-84E9-E8719A767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223163" y="142533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4F8E8ABE-4257-4CE6-A410-B4133C429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3" cy="5444837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AA7E4A6-7FB5-44B7-903D-5FAE4359A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642386" y="154709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F7DC35E4-16C7-4F05-9B61-839B95392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22020"/>
          <a:stretch/>
        </p:blipFill>
        <p:spPr>
          <a:xfrm>
            <a:off x="97187" y="1402567"/>
            <a:ext cx="5545198" cy="5347855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14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B50B12B8-BA0A-43EE-A295-0387CE41B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642386" y="154709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6934E126-4A34-4D29-94E7-2AE093D7D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4"/>
          <a:stretch/>
        </p:blipFill>
        <p:spPr>
          <a:xfrm>
            <a:off x="387322" y="860612"/>
            <a:ext cx="5279052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Air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図 8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4C5C4EBB-47A2-472A-AC95-5CAC9DC4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6475" r="22239" b="9407"/>
          <a:stretch/>
        </p:blipFill>
        <p:spPr>
          <a:xfrm>
            <a:off x="5580000" y="860612"/>
            <a:ext cx="993733" cy="3646218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5C5E1C5-2596-4BE6-9168-94D23C13EE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0314" r="22239" b="7836"/>
          <a:stretch/>
        </p:blipFill>
        <p:spPr>
          <a:xfrm>
            <a:off x="5648781" y="4289612"/>
            <a:ext cx="924952" cy="33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31</Words>
  <Application>Microsoft Office PowerPoint</Application>
  <PresentationFormat>A4 210 x 297 mm</PresentationFormat>
  <Paragraphs>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kosei yoshida</cp:lastModifiedBy>
  <cp:revision>198</cp:revision>
  <dcterms:created xsi:type="dcterms:W3CDTF">2019-06-27T07:46:37Z</dcterms:created>
  <dcterms:modified xsi:type="dcterms:W3CDTF">2020-02-27T10:35:59Z</dcterms:modified>
</cp:coreProperties>
</file>